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8"/>
  </p:notesMasterIdLst>
  <p:sldIdLst>
    <p:sldId id="369" r:id="rId2"/>
    <p:sldId id="393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8" r:id="rId13"/>
    <p:sldId id="276" r:id="rId14"/>
    <p:sldId id="277" r:id="rId15"/>
    <p:sldId id="281" r:id="rId16"/>
    <p:sldId id="282" r:id="rId17"/>
    <p:sldId id="283" r:id="rId18"/>
    <p:sldId id="284" r:id="rId19"/>
    <p:sldId id="285" r:id="rId20"/>
    <p:sldId id="286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363" r:id="rId31"/>
    <p:sldId id="298" r:id="rId32"/>
    <p:sldId id="297" r:id="rId33"/>
    <p:sldId id="299" r:id="rId34"/>
    <p:sldId id="300" r:id="rId35"/>
    <p:sldId id="301" r:id="rId36"/>
    <p:sldId id="302" r:id="rId37"/>
    <p:sldId id="304" r:id="rId38"/>
    <p:sldId id="305" r:id="rId39"/>
    <p:sldId id="307" r:id="rId40"/>
    <p:sldId id="308" r:id="rId41"/>
    <p:sldId id="364" r:id="rId42"/>
    <p:sldId id="310" r:id="rId43"/>
    <p:sldId id="362" r:id="rId44"/>
    <p:sldId id="361" r:id="rId45"/>
    <p:sldId id="312" r:id="rId46"/>
    <p:sldId id="317" r:id="rId47"/>
    <p:sldId id="318" r:id="rId48"/>
    <p:sldId id="320" r:id="rId49"/>
    <p:sldId id="321" r:id="rId50"/>
    <p:sldId id="322" r:id="rId51"/>
    <p:sldId id="323" r:id="rId52"/>
    <p:sldId id="324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41" r:id="rId62"/>
    <p:sldId id="342" r:id="rId63"/>
    <p:sldId id="345" r:id="rId64"/>
    <p:sldId id="346" r:id="rId65"/>
    <p:sldId id="348" r:id="rId66"/>
    <p:sldId id="349" r:id="rId67"/>
    <p:sldId id="350" r:id="rId68"/>
    <p:sldId id="351" r:id="rId69"/>
    <p:sldId id="352" r:id="rId70"/>
    <p:sldId id="355" r:id="rId71"/>
    <p:sldId id="395" r:id="rId72"/>
    <p:sldId id="396" r:id="rId73"/>
    <p:sldId id="397" r:id="rId74"/>
    <p:sldId id="370" r:id="rId75"/>
    <p:sldId id="394" r:id="rId76"/>
    <p:sldId id="371" r:id="rId77"/>
    <p:sldId id="373" r:id="rId78"/>
    <p:sldId id="374" r:id="rId79"/>
    <p:sldId id="375" r:id="rId80"/>
    <p:sldId id="376" r:id="rId81"/>
    <p:sldId id="377" r:id="rId82"/>
    <p:sldId id="378" r:id="rId83"/>
    <p:sldId id="379" r:id="rId84"/>
    <p:sldId id="384" r:id="rId85"/>
    <p:sldId id="385" r:id="rId86"/>
    <p:sldId id="386" r:id="rId87"/>
    <p:sldId id="387" r:id="rId88"/>
    <p:sldId id="388" r:id="rId89"/>
    <p:sldId id="389" r:id="rId90"/>
    <p:sldId id="380" r:id="rId91"/>
    <p:sldId id="381" r:id="rId92"/>
    <p:sldId id="382" r:id="rId93"/>
    <p:sldId id="383" r:id="rId94"/>
    <p:sldId id="390" r:id="rId95"/>
    <p:sldId id="391" r:id="rId96"/>
    <p:sldId id="392" r:id="rId9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1243" y="2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64801" cy="64801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9C854-6F8E-49D8-96FA-65CC6669FBE5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C7D4-C7FC-4368-B31F-4DE8BAC5910D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96003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EC7D4-C7FC-4368-B31F-4DE8BAC5910D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7624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EC7D4-C7FC-4368-B31F-4DE8BAC5910D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2821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EC7D4-C7FC-4368-B31F-4DE8BAC5910D}" type="slidenum">
              <a:rPr lang="en-CA" smtClean="0"/>
              <a:t>50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9251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EC7D4-C7FC-4368-B31F-4DE8BAC5910D}" type="slidenum">
              <a:rPr lang="en-CA" smtClean="0"/>
              <a:t>74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3082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22E8D-7DC9-6774-F019-759F189D28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2578FB-77A3-0107-20E6-B6F103530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1D93-F44B-D5F6-5D00-1993685E1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C45CF-1312-27C0-67E9-95802DED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B68ED1-CB93-1ACD-85DC-BC227836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3063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233B8-A1B3-5F00-E8D2-F8C4CF630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4E55F3-4C17-CFFF-C613-260FEAB43F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F8B882-EB26-47BF-43C7-D058FE8BAD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39DB1-31B7-D8EF-E7E6-ED23CE145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F58AAD-BD25-D7E8-50AA-7286810FD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B12BE5-DE73-4620-4D9A-758ECE33E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6162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428BF-94AC-753C-4531-42F6A46C8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A9D978-F7D3-8E7A-0752-2810344370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E6C8A-4405-9687-6B41-AF859EE72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363566-53E7-3955-D1D5-32E7D670C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06D6C-4320-747E-CEC2-8475FCB36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9656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5653AC-1671-8A19-61D1-8CB1D275D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70E36E-DD5F-9F2E-6B9D-CDD1CDD54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C29EE-86F8-ECA8-6502-4692EAA9F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3166C3-6026-A3B0-A878-D36590676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6EE91-46F4-03D8-15AB-72D4AB512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416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y dots on a white background&#10;&#10;Description automatically generated">
            <a:extLst>
              <a:ext uri="{FF2B5EF4-FFF2-40B4-BE49-F238E27FC236}">
                <a16:creationId xmlns:a16="http://schemas.microsoft.com/office/drawing/2014/main" id="{D721191C-95A8-C2BF-A01E-1C920BE177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9839" y="5159542"/>
            <a:ext cx="2272162" cy="143337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E170075-C904-5C7A-1518-D11A4B97E737}"/>
              </a:ext>
            </a:extLst>
          </p:cNvPr>
          <p:cNvSpPr/>
          <p:nvPr userDrawn="1"/>
        </p:nvSpPr>
        <p:spPr>
          <a:xfrm>
            <a:off x="0" y="-20373"/>
            <a:ext cx="12192000" cy="17277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CF46A0-4AAA-A0B8-F7B5-78F51C7FFC3E}"/>
              </a:ext>
            </a:extLst>
          </p:cNvPr>
          <p:cNvSpPr/>
          <p:nvPr userDrawn="1"/>
        </p:nvSpPr>
        <p:spPr>
          <a:xfrm>
            <a:off x="0" y="6642099"/>
            <a:ext cx="12192000" cy="215899"/>
          </a:xfrm>
          <a:prstGeom prst="rect">
            <a:avLst/>
          </a:prstGeom>
          <a:gradFill flip="none" rotWithShape="1">
            <a:gsLst>
              <a:gs pos="23000">
                <a:srgbClr val="156082"/>
              </a:gs>
              <a:gs pos="62000">
                <a:srgbClr val="FFC000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4924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250"/>
    </mc:Choice>
    <mc:Fallback xmlns="">
      <p:transition spd="slow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89407-8AE1-1A32-B9AA-FDB708C4A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3F7B1-DD56-8DED-9D3A-001CBC5E47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C2748-BF05-A0CE-D2BF-0E11A8C79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28232-39A8-0011-6193-5A095162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C6356-7204-6428-31BD-1208027A6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4662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0F747-7C71-CAA8-C1FC-93E1592F5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198895-544F-EF95-943B-C9746EC6F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C6375-F2DD-9C23-5038-FFEFF208A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9761A2-5B4B-5CAD-0610-906AA1912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9E612-25E5-ED6D-C0B3-2CA975C87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196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4AF44-76DE-1C07-E07E-4A2474FB2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1B034-1038-C186-2777-DA7419CF5B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8CD5BC-8085-13F3-6F89-AF0ACB6BB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51023-770F-7CD4-DB43-37EB7B5F7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0CD436-D653-A014-BD6E-35AFA58D3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0EB14E-F21D-9052-79CC-383FD7323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7723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356B6-7B53-82A9-08B6-BC616D020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461B7A-043E-784E-E3BB-7DCEAC3A0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66DE0B-D28A-24F0-438F-FEDF6CBBD1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EE637F-4A28-F7F0-769C-85FDD16079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FBC299-2996-221F-F2DC-8F9A19A742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B07CDE-2407-810E-501D-54CC6D4E8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80B5C8-4F55-FD6A-E7C5-021ECCC0B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82A1E8-BD29-C15A-53E7-D0E292419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1749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8A0D7-D9C5-9F11-1419-9DC672600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3C710C-1BB2-3D85-6A23-2EDED91EC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0CB0A0-54BA-C1B6-05A5-2CA2845E4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3B073F-F807-6FFF-2017-B5B20CAC0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50625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979C59-DE7B-627E-5EB4-CBF8A9EC0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7493EE-7A91-D5C3-5E95-13630EA5B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0E64E-4E47-CD20-C88D-3AA2FE5CA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636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36876-2A1B-9492-F4FC-6FF0A6E7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85196-1A66-A493-ABD5-6B0554C91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E4F73C-FCD5-E7A8-D4E9-D7AB00AF4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D176C2-2EE9-AC4D-F584-EA61DA98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B3A8C9-485C-3809-7201-B2E90BD95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24A89C-0F0F-010E-552C-BDF5E014E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655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EA33C-2586-C121-2DC7-AB8C112B3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6C020-B7EA-E4ED-78E5-9278E2DF2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2DE8E1-B0A9-7C7B-A4D7-84C3DD90D6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284A1A-94B9-4916-8275-2503309EED94}" type="datetimeFigureOut">
              <a:rPr lang="en-CA" smtClean="0"/>
              <a:t>2025-04-18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EE87C-68B9-15FB-B088-15374912FD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F8F42-D4AD-F751-7DCA-D9C68654D2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CCDAB2-DF91-4109-B023-56CCC1A1481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48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7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8.jpg"/><Relationship Id="rId7" Type="http://schemas.openxmlformats.org/officeDocument/2006/relationships/slide" Target="slide96.xml"/><Relationship Id="rId12" Type="http://schemas.openxmlformats.org/officeDocument/2006/relationships/slide" Target="slide50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74.xml"/><Relationship Id="rId11" Type="http://schemas.openxmlformats.org/officeDocument/2006/relationships/slide" Target="slide42.xml"/><Relationship Id="rId5" Type="http://schemas.openxmlformats.org/officeDocument/2006/relationships/slide" Target="slide2.xml"/><Relationship Id="rId10" Type="http://schemas.openxmlformats.org/officeDocument/2006/relationships/slide" Target="slide32.xml"/><Relationship Id="rId4" Type="http://schemas.openxmlformats.org/officeDocument/2006/relationships/slide" Target="slide1.xml"/><Relationship Id="rId9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slide" Target="slide9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slide" Target="slide74.xml"/><Relationship Id="rId5" Type="http://schemas.openxmlformats.org/officeDocument/2006/relationships/slide" Target="slide2.xml"/><Relationship Id="rId4" Type="http://schemas.openxmlformats.org/officeDocument/2006/relationships/slide" Target="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8.jpg"/><Relationship Id="rId7" Type="http://schemas.openxmlformats.org/officeDocument/2006/relationships/slide" Target="slide96.xml"/><Relationship Id="rId12" Type="http://schemas.openxmlformats.org/officeDocument/2006/relationships/slide" Target="slide50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74.xml"/><Relationship Id="rId11" Type="http://schemas.openxmlformats.org/officeDocument/2006/relationships/slide" Target="slide42.xml"/><Relationship Id="rId5" Type="http://schemas.openxmlformats.org/officeDocument/2006/relationships/slide" Target="slide2.xml"/><Relationship Id="rId10" Type="http://schemas.openxmlformats.org/officeDocument/2006/relationships/slide" Target="slide32.xml"/><Relationship Id="rId4" Type="http://schemas.openxmlformats.org/officeDocument/2006/relationships/slide" Target="slide1.xml"/><Relationship Id="rId9" Type="http://schemas.openxmlformats.org/officeDocument/2006/relationships/slide" Target="slide1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8.jpg"/><Relationship Id="rId7" Type="http://schemas.openxmlformats.org/officeDocument/2006/relationships/slide" Target="slide96.xml"/><Relationship Id="rId12" Type="http://schemas.openxmlformats.org/officeDocument/2006/relationships/slide" Target="slide50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74.xml"/><Relationship Id="rId11" Type="http://schemas.openxmlformats.org/officeDocument/2006/relationships/slide" Target="slide42.xml"/><Relationship Id="rId5" Type="http://schemas.openxmlformats.org/officeDocument/2006/relationships/slide" Target="slide2.xml"/><Relationship Id="rId10" Type="http://schemas.openxmlformats.org/officeDocument/2006/relationships/slide" Target="slide32.xml"/><Relationship Id="rId4" Type="http://schemas.openxmlformats.org/officeDocument/2006/relationships/slide" Target="slide1.xml"/><Relationship Id="rId9" Type="http://schemas.openxmlformats.org/officeDocument/2006/relationships/slide" Target="slide16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52.jpg"/><Relationship Id="rId7" Type="http://schemas.openxmlformats.org/officeDocument/2006/relationships/slide" Target="slide96.xml"/><Relationship Id="rId12" Type="http://schemas.openxmlformats.org/officeDocument/2006/relationships/slide" Target="slide5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slide" Target="slide74.xml"/><Relationship Id="rId11" Type="http://schemas.openxmlformats.org/officeDocument/2006/relationships/slide" Target="slide42.xml"/><Relationship Id="rId5" Type="http://schemas.openxmlformats.org/officeDocument/2006/relationships/slide" Target="slide2.xml"/><Relationship Id="rId10" Type="http://schemas.openxmlformats.org/officeDocument/2006/relationships/slide" Target="slide32.xml"/><Relationship Id="rId4" Type="http://schemas.openxmlformats.org/officeDocument/2006/relationships/slide" Target="slide1.xml"/><Relationship Id="rId9" Type="http://schemas.openxmlformats.org/officeDocument/2006/relationships/slide" Target="slide1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6.xml"/><Relationship Id="rId13" Type="http://schemas.openxmlformats.org/officeDocument/2006/relationships/slide" Target="slide50.xml"/><Relationship Id="rId3" Type="http://schemas.openxmlformats.org/officeDocument/2006/relationships/image" Target="../media/image7.jpg"/><Relationship Id="rId7" Type="http://schemas.openxmlformats.org/officeDocument/2006/relationships/slide" Target="slide74.xml"/><Relationship Id="rId12" Type="http://schemas.openxmlformats.org/officeDocument/2006/relationships/slide" Target="slide4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.xml"/><Relationship Id="rId11" Type="http://schemas.openxmlformats.org/officeDocument/2006/relationships/slide" Target="slide32.xml"/><Relationship Id="rId5" Type="http://schemas.openxmlformats.org/officeDocument/2006/relationships/slide" Target="slide1.xml"/><Relationship Id="rId10" Type="http://schemas.openxmlformats.org/officeDocument/2006/relationships/slide" Target="slide16.xml"/><Relationship Id="rId4" Type="http://schemas.openxmlformats.org/officeDocument/2006/relationships/image" Target="../media/image8.jpg"/><Relationship Id="rId9" Type="http://schemas.openxmlformats.org/officeDocument/2006/relationships/slide" Target="slide6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96.xml"/><Relationship Id="rId3" Type="http://schemas.openxmlformats.org/officeDocument/2006/relationships/image" Target="../media/image76.jpg"/><Relationship Id="rId7" Type="http://schemas.openxmlformats.org/officeDocument/2006/relationships/slide" Target="slide7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2.xml"/><Relationship Id="rId5" Type="http://schemas.openxmlformats.org/officeDocument/2006/relationships/slide" Target="slide1.xml"/><Relationship Id="rId4" Type="http://schemas.openxmlformats.org/officeDocument/2006/relationships/slide" Target="slide7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.xml"/><Relationship Id="rId7" Type="http://schemas.openxmlformats.org/officeDocument/2006/relationships/slide" Target="slide6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11" Type="http://schemas.openxmlformats.org/officeDocument/2006/relationships/slide" Target="slide50.xml"/><Relationship Id="rId5" Type="http://schemas.openxmlformats.org/officeDocument/2006/relationships/slide" Target="slide74.xml"/><Relationship Id="rId10" Type="http://schemas.openxmlformats.org/officeDocument/2006/relationships/slide" Target="slide42.xml"/><Relationship Id="rId4" Type="http://schemas.openxmlformats.org/officeDocument/2006/relationships/slide" Target="slide2.xml"/><Relationship Id="rId9" Type="http://schemas.openxmlformats.org/officeDocument/2006/relationships/slide" Target="slide3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8.xml"/><Relationship Id="rId6" Type="http://schemas.openxmlformats.org/officeDocument/2006/relationships/slide" Target="slide96.xml"/><Relationship Id="rId5" Type="http://schemas.openxmlformats.org/officeDocument/2006/relationships/slide" Target="slide74.xml"/><Relationship Id="rId4" Type="http://schemas.openxmlformats.org/officeDocument/2006/relationships/slide" Target="slide2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hyperlink" Target="https://mediaweave.ca/contact-2-2/" TargetMode="External"/><Relationship Id="rId7" Type="http://schemas.openxmlformats.org/officeDocument/2006/relationships/hyperlink" Target="http://www.mediaweave.ca/training" TargetMode="External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amazon.com/dp/B0CYC2MQDP?binding=paperback&amp;ref=dbs_dp_rwt_sb_pc_tpbk" TargetMode="External"/><Relationship Id="rId5" Type="http://schemas.openxmlformats.org/officeDocument/2006/relationships/hyperlink" Target="https://www.amazon.ca/dp/B0CYC2MQDP?binding=paperback&amp;qid=1711289715&amp;sr=8-1&amp;ref=dbs_dp_rwt_sb_pc_tpbk" TargetMode="External"/><Relationship Id="rId4" Type="http://schemas.openxmlformats.org/officeDocument/2006/relationships/hyperlink" Target="https://payhip.com/b/3qsSJ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9144D3F4-152C-7395-C056-AA0D38D75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90E6C0C-ED2C-DF26-BC73-EA374455E068}"/>
              </a:ext>
            </a:extLst>
          </p:cNvPr>
          <p:cNvSpPr txBox="1">
            <a:spLocks/>
          </p:cNvSpPr>
          <p:nvPr/>
        </p:nvSpPr>
        <p:spPr>
          <a:xfrm>
            <a:off x="2197768" y="2477499"/>
            <a:ext cx="622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hlinkClick r:id="rId3" action="ppaction://hlinksldjump"/>
              </a:rPr>
              <a:t>here</a:t>
            </a:r>
            <a:endParaRPr lang="en-CA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767EB-4064-F8EB-B42E-2B42A639E8C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834312" y="5783848"/>
            <a:ext cx="242887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Bef>
                <a:spcPts val="1800"/>
              </a:spcBef>
            </a:pPr>
            <a:r>
              <a:rPr lang="en-US" sz="1400" dirty="0">
                <a:hlinkClick r:id="rId4" action="ppaction://hlinksldjump"/>
              </a:rPr>
              <a:t>Preview Participant Guide &gt;</a:t>
            </a:r>
            <a:endParaRPr lang="en-C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2B846E-DDAE-9861-5CCF-AA827D53CF9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829050" y="5786021"/>
            <a:ext cx="299561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1400" dirty="0">
                <a:hlinkClick r:id="rId5" action="ppaction://hlinksldjump"/>
              </a:rPr>
              <a:t>Preview PowerPoint Presentation &gt;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15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08B2CAF5-2C4E-E922-5980-5D5B6073A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23A1E8-4CA9-5B4A-340B-24B42204FAE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6DDCF2A-4AE3-7587-EF5B-21D20CB79B7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B8E1400F-6FE5-7533-8425-38760038157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57526394-B355-947B-EA29-5679DBA36DA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6A965F3A-F56D-52B9-D463-998ED92174B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DA266935-3249-A3E9-C8E5-48349F60612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B6F99993-17A1-8FA6-D81E-CEA93B318EB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96344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6C51A908-01FC-9D54-C33E-398D4BAC35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94CEFF-107C-63F3-5E04-B227EFBEED7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054FE81-1641-34A7-68E3-EB4E6CC6847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9F32F317-13CF-521E-4BD1-FECCC81C59A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63439DC2-ECC9-04C3-7090-3FF6D595CF3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D28505C2-09D0-D6A6-88F0-005A211B053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428CD606-322C-23C9-01D7-33DEC8ADF9E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9964134D-8AD4-D469-7C74-17870B8689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92387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70D1492D-4534-361F-CB6D-3F56F76C1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91D9CE-AB64-BBEB-ABB8-1BB23394236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A25ACF-7A10-76BA-DC2A-EFF128512F4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330B4774-01F6-12FA-B7F3-6A556F02E8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939E2956-E2EF-6B60-1E64-667B5FA0DE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71408FDD-041D-F78D-8732-D7D665A7444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74582F5C-E5C0-0E8C-EA36-CEE618BAFA7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18C4F399-860F-C398-D840-986376F3569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9224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C088A3F6-6C02-5231-A70F-4E601B0AF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0FF27A-7219-C7BE-03E6-3723273D2E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B170E2B-F406-0FAD-8C39-3D3BE711FEF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231CC6D8-BE3D-D7A9-ABA3-BEB6A00FE01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B408C66-88C6-3957-BD22-33CCDB1644B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77647E62-735C-4217-19E1-52944D13033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3EF76FFD-AB69-F372-EBD1-04C31B09F35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E5631109-4E5A-6B50-8C89-C23F89181F1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11871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website&#10;&#10;Description automatically generated">
            <a:extLst>
              <a:ext uri="{FF2B5EF4-FFF2-40B4-BE49-F238E27FC236}">
                <a16:creationId xmlns:a16="http://schemas.microsoft.com/office/drawing/2014/main" id="{71695BD9-BE16-2073-34FA-90043DBB5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B32082-E545-76C9-8DE0-E836070646F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873BE7E-5F90-B671-9917-8E31EC96EE3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CA80E710-6863-70FD-1A0A-1AD3A3A7026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16B5552B-3A37-0B94-F7E6-5C82BA78A2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AD669B82-51B8-CB3C-91DF-DD9F0FD7C6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C08563DB-864B-7BDC-72C2-2CBBDDA897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58D1B55E-E905-66EB-B985-DD581B2C99F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12071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F475E6AE-6030-E14E-63A7-3B4277992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0866E38-4F9B-6FD3-D7EC-E2AD401632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2649CA-25E0-DEA5-95AC-CDED2E47D0B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3" name="Rectangle 2">
              <a:hlinkClick r:id="rId7" action="ppaction://hlinksldjump"/>
              <a:extLst>
                <a:ext uri="{FF2B5EF4-FFF2-40B4-BE49-F238E27FC236}">
                  <a16:creationId xmlns:a16="http://schemas.microsoft.com/office/drawing/2014/main" id="{86ABAC0C-144E-D727-965B-BD455461C47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Rectangle 3">
              <a:hlinkClick r:id="rId8" action="ppaction://hlinksldjump"/>
              <a:extLst>
                <a:ext uri="{FF2B5EF4-FFF2-40B4-BE49-F238E27FC236}">
                  <a16:creationId xmlns:a16="http://schemas.microsoft.com/office/drawing/2014/main" id="{C1C4EF11-F023-D3D9-C12F-DC27C21CF1D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9" action="ppaction://hlinksldjump"/>
              <a:extLst>
                <a:ext uri="{FF2B5EF4-FFF2-40B4-BE49-F238E27FC236}">
                  <a16:creationId xmlns:a16="http://schemas.microsoft.com/office/drawing/2014/main" id="{11A2DAEA-B4CF-5EF5-E93C-F9F007F0094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10" action="ppaction://hlinksldjump"/>
              <a:extLst>
                <a:ext uri="{FF2B5EF4-FFF2-40B4-BE49-F238E27FC236}">
                  <a16:creationId xmlns:a16="http://schemas.microsoft.com/office/drawing/2014/main" id="{56FBAC45-3770-79F1-1757-634E881532C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31909BE5-0664-16DD-BC41-E481DCAE75F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57139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video&#10;&#10;Description automatically generated">
            <a:extLst>
              <a:ext uri="{FF2B5EF4-FFF2-40B4-BE49-F238E27FC236}">
                <a16:creationId xmlns:a16="http://schemas.microsoft.com/office/drawing/2014/main" id="{69947BAA-7488-3DB7-63DB-0C5B439D2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 descr="A diagram of a mind map&#10;&#10;Description automatically generated">
            <a:extLst>
              <a:ext uri="{FF2B5EF4-FFF2-40B4-BE49-F238E27FC236}">
                <a16:creationId xmlns:a16="http://schemas.microsoft.com/office/drawing/2014/main" id="{B32D4C84-215B-58ED-FA09-7F286C6F78A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166" y="728663"/>
            <a:ext cx="4492084" cy="45588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B2A00E-1AFC-8128-8FEA-D1836C27A4B2}"/>
              </a:ext>
            </a:extLst>
          </p:cNvPr>
          <p:cNvSpPr txBox="1"/>
          <p:nvPr/>
        </p:nvSpPr>
        <p:spPr>
          <a:xfrm>
            <a:off x="1179429" y="4564629"/>
            <a:ext cx="4985701" cy="10902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>
              <a:spcAft>
                <a:spcPts val="600"/>
              </a:spcAft>
            </a:pPr>
            <a:r>
              <a:rPr lang="en-CA" b="1" dirty="0">
                <a:solidFill>
                  <a:srgbClr val="156082"/>
                </a:solidFill>
                <a:latin typeface="Arial Narrow" panose="020B0606020202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Pre-Chapter Group Exercise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 few moments to name what you think the qualities of an effective trainer are.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4368CE-037B-32D3-8F47-862EBAF4931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4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5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5EDF32-BA9E-21C7-FAC3-C3F57A7EA53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7" name="Rectangle 6">
              <a:hlinkClick r:id="rId8" action="ppaction://hlinksldjump"/>
              <a:extLst>
                <a:ext uri="{FF2B5EF4-FFF2-40B4-BE49-F238E27FC236}">
                  <a16:creationId xmlns:a16="http://schemas.microsoft.com/office/drawing/2014/main" id="{78BD6B7B-8BFE-E9C6-ADEA-BCD28CF57B4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9" action="ppaction://hlinksldjump"/>
              <a:extLst>
                <a:ext uri="{FF2B5EF4-FFF2-40B4-BE49-F238E27FC236}">
                  <a16:creationId xmlns:a16="http://schemas.microsoft.com/office/drawing/2014/main" id="{5EBCE744-B162-97F9-8D61-B602E0E0EB3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0" action="ppaction://hlinksldjump"/>
              <a:extLst>
                <a:ext uri="{FF2B5EF4-FFF2-40B4-BE49-F238E27FC236}">
                  <a16:creationId xmlns:a16="http://schemas.microsoft.com/office/drawing/2014/main" id="{EFF36FD8-4C77-CE3D-BEA9-261F5CB9642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>
              <a:hlinkClick r:id="rId11" action="ppaction://hlinksldjump"/>
              <a:extLst>
                <a:ext uri="{FF2B5EF4-FFF2-40B4-BE49-F238E27FC236}">
                  <a16:creationId xmlns:a16="http://schemas.microsoft.com/office/drawing/2014/main" id="{FD01F06F-82F7-985B-05D5-5C47563352E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>
              <a:hlinkClick r:id="rId12" action="ppaction://hlinksldjump"/>
              <a:extLst>
                <a:ext uri="{FF2B5EF4-FFF2-40B4-BE49-F238E27FC236}">
                  <a16:creationId xmlns:a16="http://schemas.microsoft.com/office/drawing/2014/main" id="{7FB35D09-E53A-CBCB-81E4-8741D48C46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98167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7937781-85C5-8309-85F6-EAD7B986A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D1BDD9-8F0D-C3C3-37C8-B249E57FB7A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314D30F-20E9-2FE0-A28F-0D40AB47DA9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17C058F7-ACEB-43B1-849A-AE6731DBFD3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59B7217-D504-5398-A38A-51D74D1B257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DB91253C-46ED-E1B7-A3BA-4863F38E58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E345D249-8C68-89A7-5CA3-349C190031D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E455CB0C-6029-496B-255B-3254E5E45BF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23159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934147DC-9A56-8356-9543-EF0F3C39B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BE8E870-7F20-E657-77FA-8591365442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C09B8A7-3148-BA8B-9C67-757F2C6920A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81458CFC-B384-0AAC-A742-F13E2321B93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2317616-462E-6838-AD54-AB99E395118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C4C9DFBE-2980-9CBF-A0BC-63759752542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27345FE7-FB77-8FAE-9E0A-9671FBCC4DE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44AB3B88-5C63-7860-56C8-52BFED6870D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90811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047A785F-5887-12F9-24E8-53C1B479C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79DD68-37A2-951C-4182-6DA1766F340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004AF5E-9855-9B88-3060-CEA6558074E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C73A16F4-A353-5669-5BE2-1850894620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3EB615ED-C0B4-175A-5BFD-F9D1CB99F3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940238A-8226-2AF9-0E40-9A48DEBEDC9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10FD6115-23F9-4675-2825-73C18E4EA6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0E52FE41-7387-A4A9-57A6-F293215D453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92209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grey object&#10;&#10;Description automatically generated">
            <a:extLst>
              <a:ext uri="{FF2B5EF4-FFF2-40B4-BE49-F238E27FC236}">
                <a16:creationId xmlns:a16="http://schemas.microsoft.com/office/drawing/2014/main" id="{A70ED10C-F9BF-2379-9269-810182A63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444B328-13FB-9BFB-917D-F2A29488117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4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5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0068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245AC2EA-CAE7-9A04-9240-04C12F9FB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1A6430-3CC5-746A-1FA2-2D862DBBB81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8DB18F-AD57-F366-7835-C26A9788801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E6E470B0-F724-2260-7B14-EF42435458C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288D094C-46E7-0AF0-253F-3BED8BBBF0D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35C55BC-FC6B-44A6-1963-6B5F67FEAEE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7A31A144-C560-0AC6-D117-3883C53CBE0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1AFB8022-8177-CCCF-258B-0ABCF366E0C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5369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web page&#10;&#10;Description automatically generated">
            <a:extLst>
              <a:ext uri="{FF2B5EF4-FFF2-40B4-BE49-F238E27FC236}">
                <a16:creationId xmlns:a16="http://schemas.microsoft.com/office/drawing/2014/main" id="{FF127240-3206-BA0F-1D6D-9167CAC5B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43282B-1E29-70A4-517D-8F90E4C5EF4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6AF9765-0FB4-C02A-1193-9E2C52E69C9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3" name="Rectangle 2">
              <a:hlinkClick r:id="rId7" action="ppaction://hlinksldjump"/>
              <a:extLst>
                <a:ext uri="{FF2B5EF4-FFF2-40B4-BE49-F238E27FC236}">
                  <a16:creationId xmlns:a16="http://schemas.microsoft.com/office/drawing/2014/main" id="{D6C286FE-67DE-3702-37C7-377A0A12B75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Rectangle 3">
              <a:hlinkClick r:id="rId8" action="ppaction://hlinksldjump"/>
              <a:extLst>
                <a:ext uri="{FF2B5EF4-FFF2-40B4-BE49-F238E27FC236}">
                  <a16:creationId xmlns:a16="http://schemas.microsoft.com/office/drawing/2014/main" id="{192E1458-1CF0-23DA-C076-8B0C37F245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9" action="ppaction://hlinksldjump"/>
              <a:extLst>
                <a:ext uri="{FF2B5EF4-FFF2-40B4-BE49-F238E27FC236}">
                  <a16:creationId xmlns:a16="http://schemas.microsoft.com/office/drawing/2014/main" id="{D3BC4318-4A46-0B73-2F6D-F3412DAA632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10" action="ppaction://hlinksldjump"/>
              <a:extLst>
                <a:ext uri="{FF2B5EF4-FFF2-40B4-BE49-F238E27FC236}">
                  <a16:creationId xmlns:a16="http://schemas.microsoft.com/office/drawing/2014/main" id="{7DD2B201-1475-638F-1051-8F6F0C135AC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11" action="ppaction://hlinksldjump"/>
              <a:extLst>
                <a:ext uri="{FF2B5EF4-FFF2-40B4-BE49-F238E27FC236}">
                  <a16:creationId xmlns:a16="http://schemas.microsoft.com/office/drawing/2014/main" id="{BBE5B227-1D96-64A1-F80E-4E4ACD99002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53770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719AF036-1DC4-7610-E773-7B9679309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93D5A1-1FD2-6EA1-41F6-DA77A5B079E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47CBBD1-C447-9F5D-5197-73BE6CE12F1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A5D19D44-3B47-EC8B-06D5-5F5A52B19B4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369CB021-0F49-885D-F97F-51D91676F4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BC8F9E6A-A08C-A1A0-56FF-2D0F8CFF246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DCB6D184-9FCF-15EA-5523-3AD39B6D67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B33ABD0-3C4D-4520-5141-2E541F5CC55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85160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274F4D2E-4514-FBA5-0706-3DE90CC1F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CDBEF7-6A4A-551A-F9B0-AA2D97E2F34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3A03AB-668C-A3F4-CF77-E6311B43F2A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07A63C88-2116-D318-1627-81B2DE42961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44BA736-8CC6-9C0E-775C-C58F0909C84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904912DD-426A-4EDA-C947-FC02E6F5D61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33FD5F8A-4975-D6E2-ABC2-90CE9E707BB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732B374F-4FCE-6A5D-C9B3-A1617AF8224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50634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48EB8B3D-95E1-7F52-CA6F-C10850421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DD4E43-E981-094F-F6E8-D68E7806E6E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7036E2F-3748-3070-E9C8-826056613D5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A27D0FF9-C8D1-15AD-E409-3170BFF2033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B8DAE5CE-8098-7FB9-36F7-AC6AEF3DADC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DE31E04B-60C3-FD3A-93DE-E9DBB14A1FF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22AB3CFB-A958-9AD4-FE9A-9C556A30E3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3DC621F-C6D2-FA0A-BCDD-AC8BF5122B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52307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A82EC0D2-8695-CC78-05BD-0634D610F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B34EA5-1776-3C6F-33C4-3A74D37BF1B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8D2E897-A366-D51B-0DFA-7648643FE91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7C11C4FA-FEF9-A623-7F79-CB84671250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E165C656-5C85-A72A-A0B1-8933223CDD3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F00873AA-D1FB-3552-9049-B6293DAA1E0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ED581B8-4267-F53D-2E86-9768CE63879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91650431-CAC9-A6A1-C224-AD716F8CCB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5752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A608EEC7-E022-D95B-DC1B-600AC80B7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BA16BE-2CBB-FEEE-2179-49DDDBE3FBA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0B35BBD-00AC-A19A-63DE-1AB920B6222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2BA7FDFF-AAE0-8379-BC7D-F9010DB37D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28C5E18F-1E63-657B-B6A7-51EAC84562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2A22C83-E74E-C379-EDA1-3F5B83E3FD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BA6ED3A-01D2-6CFB-67D4-FDF8756E9B3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473453BD-4112-579A-9CC5-81734AA67D2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251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web page&#10;&#10;Description automatically generated">
            <a:extLst>
              <a:ext uri="{FF2B5EF4-FFF2-40B4-BE49-F238E27FC236}">
                <a16:creationId xmlns:a16="http://schemas.microsoft.com/office/drawing/2014/main" id="{4CEB18BA-741F-4E4C-03A4-601BF46D58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95B8B5-DFA7-6F52-5454-D61980A6AA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DD33FA-341F-9F3F-62EA-0695588280F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4" name="Rectangle 3">
              <a:hlinkClick r:id="rId7" action="ppaction://hlinksldjump"/>
              <a:extLst>
                <a:ext uri="{FF2B5EF4-FFF2-40B4-BE49-F238E27FC236}">
                  <a16:creationId xmlns:a16="http://schemas.microsoft.com/office/drawing/2014/main" id="{7C8CE425-C772-D155-D087-17F49942A4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A1A99496-8087-F8B6-4C88-61AB4262D8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3F3E000E-35C6-464A-A252-6F794E138CD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040C1D63-3360-3A0A-C950-D7C7FBC8A8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2A0B557-D510-5D01-318C-105A82A26CB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01097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3A3ECE4D-BD5D-1AD8-18D0-7E1057562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4C74AF-1DB5-B032-935D-C83C6E65E6E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6AA0F88-A9B3-C6CD-1AC3-5D501351A37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02AF4430-5294-C11E-26BE-117E06FC0E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91065DDB-024C-B3DD-7071-81CF01FE22B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38CEF4E2-023B-CC71-F5B4-C54F087A61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86B9EA5-89A7-19C5-A742-3DE78A19DE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CD6B067B-B18C-7681-C2FB-E831BC2B97D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12610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E53885F6-6DD5-0E98-B7DC-E1EE3577F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4DAB57-361F-308B-1F7E-F564625A45B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F55327C-A841-A78C-83ED-4A768BD8C09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E69CD4B5-B502-5917-3DDD-9C570AAAC72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EFD91D27-F798-8390-4597-8A801A5CB2D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C75B0E95-DC13-5C37-D687-ABADE3FF3E8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7C2142AC-2D95-DF63-3E7A-D72061EE605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2B74132E-A43A-FCE6-EC8B-35B08CA7480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80270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49066-069D-3DA7-5FC1-4CB7054407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4C7B57-694B-E906-DC62-2B296064D9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7" name="Picture 6" descr="A collage of people in a factory&#10;&#10;Description automatically generated">
            <a:extLst>
              <a:ext uri="{FF2B5EF4-FFF2-40B4-BE49-F238E27FC236}">
                <a16:creationId xmlns:a16="http://schemas.microsoft.com/office/drawing/2014/main" id="{FB23D2A9-A15A-BD82-8075-CD0FDFD5E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3433117-9A15-DDC0-4D08-01BCAE69DF4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76305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web page&#10;&#10;Description automatically generated">
            <a:extLst>
              <a:ext uri="{FF2B5EF4-FFF2-40B4-BE49-F238E27FC236}">
                <a16:creationId xmlns:a16="http://schemas.microsoft.com/office/drawing/2014/main" id="{14A37513-7CAB-A720-2237-EA99C286A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D514C6-27DF-4A93-7C87-A3BF1B52C61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56856C-06B9-8F71-2D1A-9344336E10B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4" name="Rectangle 3">
              <a:hlinkClick r:id="rId7" action="ppaction://hlinksldjump"/>
              <a:extLst>
                <a:ext uri="{FF2B5EF4-FFF2-40B4-BE49-F238E27FC236}">
                  <a16:creationId xmlns:a16="http://schemas.microsoft.com/office/drawing/2014/main" id="{76F4795C-35E0-47B0-E007-9DB036BC2B4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BD4A32D2-013A-ECF8-CA40-0BA5C20672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903902FA-A04A-6418-0ABE-8AB8F38E817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39B8288D-87B7-8728-486D-B1D4AC4C3BD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07199281-A3B8-85F4-A8D0-FBD9972FC1E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17186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ED08235-C3E2-59A0-9E62-95DC0EA10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BB3559-6F18-2C4F-4521-4D9A95CB11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EC15AB5-B94A-3466-E459-23231972E22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22C155B5-F994-9CA6-2931-7B5E7CD7038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58C217E8-DC54-9641-9A6D-5D00BCF937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8D163A3-5997-77F3-13AA-E9D30AC0261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048E6482-6878-DF61-7339-78982B00FA6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9B093518-7379-1CDE-2CD3-541A82B7898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54042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person&#10;&#10;Description automatically generated">
            <a:extLst>
              <a:ext uri="{FF2B5EF4-FFF2-40B4-BE49-F238E27FC236}">
                <a16:creationId xmlns:a16="http://schemas.microsoft.com/office/drawing/2014/main" id="{570A643D-A0E2-70E1-E4A5-9F032FA53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diagram of a mind map&#10;&#10;Description automatically generated">
            <a:extLst>
              <a:ext uri="{FF2B5EF4-FFF2-40B4-BE49-F238E27FC236}">
                <a16:creationId xmlns:a16="http://schemas.microsoft.com/office/drawing/2014/main" id="{A7E17EE8-7B71-EA81-7030-FCA6CBE280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266" y="700088"/>
            <a:ext cx="4492084" cy="45588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1C7CE8-F53A-B1DF-65F2-372313BF09FA}"/>
              </a:ext>
            </a:extLst>
          </p:cNvPr>
          <p:cNvSpPr txBox="1"/>
          <p:nvPr/>
        </p:nvSpPr>
        <p:spPr>
          <a:xfrm>
            <a:off x="4265529" y="4536054"/>
            <a:ext cx="4985701" cy="141961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>
              <a:spcAft>
                <a:spcPts val="600"/>
              </a:spcAft>
            </a:pPr>
            <a:r>
              <a:rPr lang="en-CA" b="1" dirty="0">
                <a:solidFill>
                  <a:srgbClr val="156082"/>
                </a:solidFill>
                <a:latin typeface="Arial Narrow" panose="020B0606020202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Pre-Chapter Group Exercise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 few moments to name qualities that you think make someone an effective communicator.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2EB581-3513-5985-2755-BE1532BA737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4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5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F2D12E4-E807-035E-E93C-EC4EB4D5E7D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40CD314B-2EB5-51F1-2B8A-929879AA2E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9" action="ppaction://hlinksldjump"/>
              <a:extLst>
                <a:ext uri="{FF2B5EF4-FFF2-40B4-BE49-F238E27FC236}">
                  <a16:creationId xmlns:a16="http://schemas.microsoft.com/office/drawing/2014/main" id="{ACD5EB5B-FF50-DE9A-91A2-7644874A61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0" action="ppaction://hlinksldjump"/>
              <a:extLst>
                <a:ext uri="{FF2B5EF4-FFF2-40B4-BE49-F238E27FC236}">
                  <a16:creationId xmlns:a16="http://schemas.microsoft.com/office/drawing/2014/main" id="{7FE44EF5-4DAE-F4EB-FEFD-6B4DECB3DBE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>
              <a:hlinkClick r:id="rId11" action="ppaction://hlinksldjump"/>
              <a:extLst>
                <a:ext uri="{FF2B5EF4-FFF2-40B4-BE49-F238E27FC236}">
                  <a16:creationId xmlns:a16="http://schemas.microsoft.com/office/drawing/2014/main" id="{931884D3-B26C-6390-FE49-13041F8BA32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>
              <a:hlinkClick r:id="rId12" action="ppaction://hlinksldjump"/>
              <a:extLst>
                <a:ext uri="{FF2B5EF4-FFF2-40B4-BE49-F238E27FC236}">
                  <a16:creationId xmlns:a16="http://schemas.microsoft.com/office/drawing/2014/main" id="{5588F99C-F721-5A09-723F-8EE71B28F0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18673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 page&#10;&#10;Description automatically generated">
            <a:extLst>
              <a:ext uri="{FF2B5EF4-FFF2-40B4-BE49-F238E27FC236}">
                <a16:creationId xmlns:a16="http://schemas.microsoft.com/office/drawing/2014/main" id="{DED639F1-2CA8-7BF8-8159-43555A1B3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4E664D-EC98-BB96-96B0-699665F010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99E6260-5724-1822-6BD7-37B11AA17B0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BA22FCBC-96DC-B16C-90F7-D87BDEE73C8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E1476268-5E0E-3412-AB1D-FF5557E872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9806A1B2-68C3-7DDF-4817-7757B5FB877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08653186-2523-2F22-B2B5-9015459F56D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6C1BF107-DEBE-870B-9420-07694178EB9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42052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 page&#10;&#10;Description automatically generated">
            <a:extLst>
              <a:ext uri="{FF2B5EF4-FFF2-40B4-BE49-F238E27FC236}">
                <a16:creationId xmlns:a16="http://schemas.microsoft.com/office/drawing/2014/main" id="{CFE4BB76-97D8-9E82-A141-4CC7237B5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AB301A-2C97-8CDC-3E54-5804DB8B982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9A5C22C-3807-2C8F-76FE-7BCC8ED1ACC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C88BFAC9-AB79-8514-A649-B46828EC97D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876CF2BA-E661-E559-98D3-0BAE3F04A9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55B1DB76-DA07-DD62-CE06-09D95BDF8A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5FECE765-7EC6-A388-8A03-941810BB5D1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B4822F4B-D7AF-26F6-0CDF-55F8A210AFA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3454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990B8D5E-638F-0928-5E88-BCDC9C4D4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E1AF5C-2598-2CD1-E190-196B5CC1787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FDA2F81-2023-5C40-6306-06BDB9F8B8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7099FDE9-97F7-3EC0-8B38-6CBFC9F4D8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FD8F8682-29A0-D5CF-E7A2-D034184E0B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644B72BD-FBF2-C0B1-B27F-814A8CF455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F1F3A2E-6A02-6E99-1F01-07C12F995B5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7C09CE1E-95F0-CE4A-BC96-65F32046FCD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96459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game&#10;&#10;Description automatically generated">
            <a:extLst>
              <a:ext uri="{FF2B5EF4-FFF2-40B4-BE49-F238E27FC236}">
                <a16:creationId xmlns:a16="http://schemas.microsoft.com/office/drawing/2014/main" id="{A6DCCB37-4E88-C4EF-7593-99B5A7AAD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BA7A8B-8379-3C30-3975-63D6BFC900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475B73B-873B-1E96-9B2B-2EAD200FE7A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14ACA6AB-BD98-1CB6-1B1A-A5D3AF11E24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447C2E14-C5FF-1EFC-F740-FB3990DC184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9080ABC3-ACFA-5DD6-45BA-5FD71DA334E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E4E0F93B-DD25-4162-35A5-D8C1CACD3F4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C2A97AD1-1120-69C0-F81E-2920A18872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21975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 presentation&#10;&#10;Description automatically generated">
            <a:extLst>
              <a:ext uri="{FF2B5EF4-FFF2-40B4-BE49-F238E27FC236}">
                <a16:creationId xmlns:a16="http://schemas.microsoft.com/office/drawing/2014/main" id="{1A968CFF-F99C-4171-F53E-1DCE8AA9C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FA8E07-E804-7BD7-29CE-5F94DB07A2F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7CD5407-786D-A5D3-5C03-ACB62BCAF9F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434960BF-40D0-6140-F400-DCEF33BC116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4AA38DE3-08A9-942D-8B09-E2697398885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D15F04D-2D61-641E-D33F-4CCD6B98B1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D6E6D2EB-09F0-D7E3-9F4C-8BD020EFD7C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A0E306A-6D9A-9D49-20C9-F6FD635CA6B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87250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video&#10;&#10;Description automatically generated">
            <a:extLst>
              <a:ext uri="{FF2B5EF4-FFF2-40B4-BE49-F238E27FC236}">
                <a16:creationId xmlns:a16="http://schemas.microsoft.com/office/drawing/2014/main" id="{42078DC1-632E-3823-4AC7-8005E431B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D07EDD-2CF9-7610-9749-5D78D36BB1B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7EE89D-8319-B1FE-96D8-58B31885AAE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A958E16D-A60B-7867-F4C5-594B0E17D8C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35A7F167-3683-861A-3F34-017FDE714B9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A32CF64E-00C3-384A-5F17-F9870B01DD1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6814460B-D52C-C1A6-85DC-413C0430A64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B39D514B-4D28-3D93-AF19-D3CBC6B3FA1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06419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A8F76729-3A47-3387-519D-193383E46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F68A0B-7613-79F8-1F3E-37C38AABE3F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918C193-BE4E-AB95-C744-F997A9BBA1BD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6450551E-A668-A044-DCB0-07013A06A34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323EF396-0640-BCD6-6CA8-ABD660E0DBA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56F70355-3F30-28E2-15F2-9C973666A39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8906746-3AB3-B084-D1CE-178CEE44666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F57FC4AF-5188-65A1-2D79-9C9B7E5ADBE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53047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resentation&#10;&#10;Description automatically generated">
            <a:extLst>
              <a:ext uri="{FF2B5EF4-FFF2-40B4-BE49-F238E27FC236}">
                <a16:creationId xmlns:a16="http://schemas.microsoft.com/office/drawing/2014/main" id="{F10E9359-DDA7-DBAE-2573-BEB0EE468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39B189-6632-7FCB-A3F3-662B7D04E75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68444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F90DE8BE-3C04-62A6-087F-FBDB4A7DB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AA3E62-3CC7-6F85-C79A-6AC2BD4059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2AC97A-61C8-7C82-8797-8F366AC2708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3B03F596-8D10-6581-9081-7550D9CCE8E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218C4722-A446-FCBE-9584-BF9140001A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800CC1B6-252C-041D-5F0C-A28D59272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3DC53FA6-5324-771B-0D8D-D76723049CB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D2EAC7F3-CDB3-C095-4679-5F44CAF2DC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54015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A252E09C-2314-E2BE-E149-9D0571A2D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D4B2F06-9515-1184-8539-F586388DAF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B2B9C18-860E-209F-EDAE-6DB5E37640D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F6CAAEE1-C91D-3DCE-1746-F3ED33671C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FF0C36AE-966D-80DB-13E6-2EF016C1616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877138F3-05AC-7222-40C0-E8BBF16FB64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5C572130-5835-C798-C8DB-408B705AC66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588CB77E-296A-6F46-D38F-39419F7A37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78679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figure on a road&#10;&#10;Description automatically generated">
            <a:extLst>
              <a:ext uri="{FF2B5EF4-FFF2-40B4-BE49-F238E27FC236}">
                <a16:creationId xmlns:a16="http://schemas.microsoft.com/office/drawing/2014/main" id="{7F1B605D-EA64-071E-7503-154B6F7DE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diagram of a mind map&#10;&#10;Description automatically generated">
            <a:extLst>
              <a:ext uri="{FF2B5EF4-FFF2-40B4-BE49-F238E27FC236}">
                <a16:creationId xmlns:a16="http://schemas.microsoft.com/office/drawing/2014/main" id="{1C914F26-40C1-93C1-77C6-0E3D4EA0ECB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941" y="690563"/>
            <a:ext cx="4492084" cy="45588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0AD31B-481E-A4DF-917B-9E20252CFC3E}"/>
              </a:ext>
            </a:extLst>
          </p:cNvPr>
          <p:cNvSpPr txBox="1"/>
          <p:nvPr/>
        </p:nvSpPr>
        <p:spPr>
          <a:xfrm>
            <a:off x="1284204" y="4526529"/>
            <a:ext cx="4985701" cy="10902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>
              <a:spcAft>
                <a:spcPts val="600"/>
              </a:spcAft>
            </a:pPr>
            <a:r>
              <a:rPr lang="en-CA" b="1" dirty="0">
                <a:solidFill>
                  <a:srgbClr val="156082"/>
                </a:solidFill>
                <a:latin typeface="Arial Narrow" panose="020B0606020202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Pre-Chapter Group Exercise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 few moments to list what you think some barriers to communication might be.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0A44A4-C4F3-7732-186C-2D9560C320D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4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5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8A0F8D-03E8-2290-EE62-02A25D3FD6F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7" name="Rectangle 6">
              <a:hlinkClick r:id="rId8" action="ppaction://hlinksldjump"/>
              <a:extLst>
                <a:ext uri="{FF2B5EF4-FFF2-40B4-BE49-F238E27FC236}">
                  <a16:creationId xmlns:a16="http://schemas.microsoft.com/office/drawing/2014/main" id="{8C2E5915-01CD-0D37-149F-728C6917C6D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9" action="ppaction://hlinksldjump"/>
              <a:extLst>
                <a:ext uri="{FF2B5EF4-FFF2-40B4-BE49-F238E27FC236}">
                  <a16:creationId xmlns:a16="http://schemas.microsoft.com/office/drawing/2014/main" id="{AEA5152A-6368-AB68-B314-F8000E2A354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0" action="ppaction://hlinksldjump"/>
              <a:extLst>
                <a:ext uri="{FF2B5EF4-FFF2-40B4-BE49-F238E27FC236}">
                  <a16:creationId xmlns:a16="http://schemas.microsoft.com/office/drawing/2014/main" id="{6B26D848-D8F6-5853-B88B-903C7C3EFDC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>
              <a:hlinkClick r:id="rId11" action="ppaction://hlinksldjump"/>
              <a:extLst>
                <a:ext uri="{FF2B5EF4-FFF2-40B4-BE49-F238E27FC236}">
                  <a16:creationId xmlns:a16="http://schemas.microsoft.com/office/drawing/2014/main" id="{FF9B1C72-0A69-7E07-937F-5FB8B47098A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Rectangle 10">
              <a:hlinkClick r:id="rId12" action="ppaction://hlinksldjump"/>
              <a:extLst>
                <a:ext uri="{FF2B5EF4-FFF2-40B4-BE49-F238E27FC236}">
                  <a16:creationId xmlns:a16="http://schemas.microsoft.com/office/drawing/2014/main" id="{00993F34-5040-228F-C4A7-D548137CADA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82914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8C1E3B2E-8B1A-A8C0-9345-F51AF6854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6D0BB1-C19A-2FB6-7195-5630E7D9EF6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73C7503-5404-91F2-80A7-36D3FC1F03D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A5A0B49D-9EE2-250E-C910-CF7FD2A75A4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900B8F8-E80A-D1FC-4327-A24908AA225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B525D8D1-9004-BC61-C47B-2389136C8DC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E8023A7A-E4DF-CA70-8448-4C01139E194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BD22036F-8EAD-FEE5-3207-B895F83560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71395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909D2797-E899-05AC-9B70-40ED42777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9D3363-A854-A1F8-E424-6A1C5904713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F272B8-6683-A76A-33B7-A6BD1D4B976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9A74AFF4-27AD-C83F-CFBF-F0CED26278D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4568D602-D3B2-8C73-4BEF-16128B971A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C396F458-3215-24F2-C51B-3F54B3955C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BDC8B0F7-B935-7D47-B1F5-5CDA3E98528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E5E8E9E4-E1A4-84CE-9379-E84DBE823A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22275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DF5888D6-F972-76F0-58BA-0D6F1AF8D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B9F77A-B83B-1F9C-505B-D4F5E0FF669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F3B3E3B-DC40-C508-552D-1E76C6EC094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049BB12C-B43C-7604-D1BB-67CF9D47CF4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CB739C99-E21A-772B-9312-625379D7C72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C3E3A55-7E28-FEA2-7A7E-0EDE080144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B06C2188-2B5B-3A90-1DA1-855A3A03384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CD4256D8-8E02-DD10-AE62-2A9D0B3B3B1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14552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CECD4B25-B3E4-47CA-1204-318D55F4A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57786E-81FD-4C61-65A9-32D92F7FC3C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205AC91-2986-8D3E-B4E6-D70AA12E2EE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F69E6330-7A14-604A-7545-F603736F93A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80939A1D-9840-549C-880C-1717C8137AA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98DDC9FF-6A1C-4D5C-9359-D9746F18ADF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218D8926-3564-26AB-B867-61B992ADA3F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F6F3C720-5CA1-9675-66D9-C60D82771C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56795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website&#10;&#10;Description automatically generated">
            <a:extLst>
              <a:ext uri="{FF2B5EF4-FFF2-40B4-BE49-F238E27FC236}">
                <a16:creationId xmlns:a16="http://schemas.microsoft.com/office/drawing/2014/main" id="{F9271A0F-9FEC-BD5F-9379-50D49DD20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4347C4-7A3F-8D70-6C3E-6B53B543B53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A64BCA4-D149-28B1-3499-25E5D571D02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41C3D103-BE86-4B90-4421-CBCB988E99A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DD5EC47C-E5C9-04B9-05C7-45E8A509B87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74C0343-543B-E3CA-93FB-DD31719EEA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E6A9CEB-F296-4858-5870-326419D36DF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92A5371C-B917-8F36-2F87-158A3C1D92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45308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22495BEE-1659-C2B3-084C-4F97C51C9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F029BF-7D46-5C7F-77DA-2576854525D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FFC319-734B-5EC1-CA4E-6AA176314AA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6DCCD497-DCD0-869C-6C46-872DE4F0B5B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D69F6502-CDC4-EB10-879D-6FC1610C761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E59B6398-655A-1B31-B2F2-2E28542933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4FC968D6-6AEB-2974-B8B1-8BE63FD42D3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E0C1B851-CDCF-FD16-FB2D-FE3EFC6C92C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33062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erson's head&#10;&#10;Description automatically generated">
            <a:extLst>
              <a:ext uri="{FF2B5EF4-FFF2-40B4-BE49-F238E27FC236}">
                <a16:creationId xmlns:a16="http://schemas.microsoft.com/office/drawing/2014/main" id="{C4908921-D4C4-6B46-B6C6-FBA369D95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C1CA62-C667-ACD7-3851-C964E5825B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E8824C-016E-CEC3-A190-6FC674905F3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B92FA2D5-2386-5F18-ED05-532B643565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D04A6D55-8EC4-3167-68D8-7E8FE66391C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CE9F81F-3F71-9BE5-FB4A-E244ED515DB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08FEF83E-2173-98AE-0ED9-7D836609807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EC07BF2B-7BD7-8ED2-D70B-7C4406D8C7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45101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wearing hardhats&#10;&#10;Description automatically generated">
            <a:extLst>
              <a:ext uri="{FF2B5EF4-FFF2-40B4-BE49-F238E27FC236}">
                <a16:creationId xmlns:a16="http://schemas.microsoft.com/office/drawing/2014/main" id="{ABC64373-873B-9F07-A79B-3067C78CD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1FEDD4-6D06-515A-DC86-DA83E9FD32A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1529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rochure&#10;&#10;Description automatically generated">
            <a:extLst>
              <a:ext uri="{FF2B5EF4-FFF2-40B4-BE49-F238E27FC236}">
                <a16:creationId xmlns:a16="http://schemas.microsoft.com/office/drawing/2014/main" id="{3B7F4733-19B3-1A74-FA7F-9CEB7B5AFE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DD9941-1032-900E-68BA-B9A430DD1C3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4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5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1FEB97C-2FB7-A6D0-B25C-46E1E1E4D33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4" name="Rectangle 3">
              <a:hlinkClick r:id="rId8" action="ppaction://hlinksldjump"/>
              <a:extLst>
                <a:ext uri="{FF2B5EF4-FFF2-40B4-BE49-F238E27FC236}">
                  <a16:creationId xmlns:a16="http://schemas.microsoft.com/office/drawing/2014/main" id="{98AB10CE-632F-F8D8-9982-9E5A69D62AC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9" action="ppaction://hlinksldjump"/>
              <a:extLst>
                <a:ext uri="{FF2B5EF4-FFF2-40B4-BE49-F238E27FC236}">
                  <a16:creationId xmlns:a16="http://schemas.microsoft.com/office/drawing/2014/main" id="{7D922351-3513-80E0-ABB8-4EA19F8BD0B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10" action="ppaction://hlinksldjump"/>
              <a:extLst>
                <a:ext uri="{FF2B5EF4-FFF2-40B4-BE49-F238E27FC236}">
                  <a16:creationId xmlns:a16="http://schemas.microsoft.com/office/drawing/2014/main" id="{6539A381-2E95-4A87-57B9-81FA26632A2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11" action="ppaction://hlinksldjump"/>
              <a:extLst>
                <a:ext uri="{FF2B5EF4-FFF2-40B4-BE49-F238E27FC236}">
                  <a16:creationId xmlns:a16="http://schemas.microsoft.com/office/drawing/2014/main" id="{A78BF33F-1E4F-F904-7738-773F4783E18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2" action="ppaction://hlinksldjump"/>
              <a:extLst>
                <a:ext uri="{FF2B5EF4-FFF2-40B4-BE49-F238E27FC236}">
                  <a16:creationId xmlns:a16="http://schemas.microsoft.com/office/drawing/2014/main" id="{02CAF040-0ADC-409D-70D7-8473461BF32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69186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age of a brochure&#10;&#10;Description automatically generated">
            <a:extLst>
              <a:ext uri="{FF2B5EF4-FFF2-40B4-BE49-F238E27FC236}">
                <a16:creationId xmlns:a16="http://schemas.microsoft.com/office/drawing/2014/main" id="{32CAD4BA-AB9C-98D3-9B7F-79C1633AB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C3D347-3AA8-1B85-6C34-913B62C3C25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16EED6-C4CE-4703-018E-DC12B46B905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3" name="Rectangle 2">
              <a:hlinkClick r:id="rId7" action="ppaction://hlinksldjump"/>
              <a:extLst>
                <a:ext uri="{FF2B5EF4-FFF2-40B4-BE49-F238E27FC236}">
                  <a16:creationId xmlns:a16="http://schemas.microsoft.com/office/drawing/2014/main" id="{948A47E1-9E83-8B8B-6740-692FCAC68DE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8" action="ppaction://hlinksldjump"/>
              <a:extLst>
                <a:ext uri="{FF2B5EF4-FFF2-40B4-BE49-F238E27FC236}">
                  <a16:creationId xmlns:a16="http://schemas.microsoft.com/office/drawing/2014/main" id="{EC30F6EC-F848-B720-D81B-5D7E6FE92FF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ADDF7C4E-F152-3B0C-61D0-342191185F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D0D6736-31CC-D368-7BEA-A05A7EE60B6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7921B5AA-3B4D-3FB6-D150-DA41A3197BA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59956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rochure&#10;&#10;Description automatically generated">
            <a:extLst>
              <a:ext uri="{FF2B5EF4-FFF2-40B4-BE49-F238E27FC236}">
                <a16:creationId xmlns:a16="http://schemas.microsoft.com/office/drawing/2014/main" id="{EB8667BB-9490-5DA4-7BD0-661389261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FCA958-D53B-E699-2824-AF4C07F2142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4C993B5-FC04-A689-EAA9-BBEE4FA4369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C1B3F4FB-8BF1-D445-B2D3-7D507AAD857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5F6FCDF1-2373-D56E-1956-1D0CBC425FA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B8E3C30A-655E-EC7A-829E-F4D434BF6FB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258F2CE9-8120-4757-0B0F-3CCC1B19F0F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ED5F0B68-9393-772C-4488-0DC745A184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39629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website&#10;&#10;Description automatically generated">
            <a:extLst>
              <a:ext uri="{FF2B5EF4-FFF2-40B4-BE49-F238E27FC236}">
                <a16:creationId xmlns:a16="http://schemas.microsoft.com/office/drawing/2014/main" id="{00748C46-6C6C-09A6-AFBE-87BEB4397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C73896-C5E2-D492-BC2E-F1C3D345E0E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35E83E9-C6E6-1B0D-7262-5E17191BBCCA}"/>
              </a:ext>
            </a:extLst>
          </p:cNvPr>
          <p:cNvGrpSpPr/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3" name="Rectangle 2">
              <a:hlinkClick r:id="rId7" action="ppaction://hlinksldjump"/>
              <a:extLst>
                <a:ext uri="{FF2B5EF4-FFF2-40B4-BE49-F238E27FC236}">
                  <a16:creationId xmlns:a16="http://schemas.microsoft.com/office/drawing/2014/main" id="{679C3B8B-5224-18A4-84B8-DF956AA14B7F}"/>
                </a:ext>
              </a:extLst>
            </p:cNvPr>
            <p:cNvSpPr/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Rectangle 3">
              <a:hlinkClick r:id="rId8" action="ppaction://hlinksldjump"/>
              <a:extLst>
                <a:ext uri="{FF2B5EF4-FFF2-40B4-BE49-F238E27FC236}">
                  <a16:creationId xmlns:a16="http://schemas.microsoft.com/office/drawing/2014/main" id="{DAAEC6E5-4DF1-82E5-CD53-29B315734682}"/>
                </a:ext>
              </a:extLst>
            </p:cNvPr>
            <p:cNvSpPr/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9" action="ppaction://hlinksldjump"/>
              <a:extLst>
                <a:ext uri="{FF2B5EF4-FFF2-40B4-BE49-F238E27FC236}">
                  <a16:creationId xmlns:a16="http://schemas.microsoft.com/office/drawing/2014/main" id="{7145AD22-A235-09B4-4FA5-EFE3CE57F847}"/>
                </a:ext>
              </a:extLst>
            </p:cNvPr>
            <p:cNvSpPr/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10" action="ppaction://hlinksldjump"/>
              <a:extLst>
                <a:ext uri="{FF2B5EF4-FFF2-40B4-BE49-F238E27FC236}">
                  <a16:creationId xmlns:a16="http://schemas.microsoft.com/office/drawing/2014/main" id="{51DAAFD4-1C17-376A-49C3-F190C1C90E26}"/>
                </a:ext>
              </a:extLst>
            </p:cNvPr>
            <p:cNvSpPr/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7CBE6EFC-C51B-9324-32C4-1E7F623475AA}"/>
                </a:ext>
              </a:extLst>
            </p:cNvPr>
            <p:cNvSpPr/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147CF97-030E-68CB-EBE9-D54F14F2821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23" name="Rectangle 22">
              <a:hlinkClick r:id="rId7" action="ppaction://hlinksldjump"/>
              <a:extLst>
                <a:ext uri="{FF2B5EF4-FFF2-40B4-BE49-F238E27FC236}">
                  <a16:creationId xmlns:a16="http://schemas.microsoft.com/office/drawing/2014/main" id="{59AEFDFB-2BBC-1D9A-1733-41E2E99772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4" name="Rectangle 23">
              <a:hlinkClick r:id="rId8" action="ppaction://hlinksldjump"/>
              <a:extLst>
                <a:ext uri="{FF2B5EF4-FFF2-40B4-BE49-F238E27FC236}">
                  <a16:creationId xmlns:a16="http://schemas.microsoft.com/office/drawing/2014/main" id="{DBAE858E-1B21-9C1C-9FC7-D2F75B9C025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5" name="Rectangle 24">
              <a:hlinkClick r:id="rId9" action="ppaction://hlinksldjump"/>
              <a:extLst>
                <a:ext uri="{FF2B5EF4-FFF2-40B4-BE49-F238E27FC236}">
                  <a16:creationId xmlns:a16="http://schemas.microsoft.com/office/drawing/2014/main" id="{B06D4B2A-87FD-6CB4-C51A-0F5F733F568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6" name="Rectangle 25">
              <a:hlinkClick r:id="rId10" action="ppaction://hlinksldjump"/>
              <a:extLst>
                <a:ext uri="{FF2B5EF4-FFF2-40B4-BE49-F238E27FC236}">
                  <a16:creationId xmlns:a16="http://schemas.microsoft.com/office/drawing/2014/main" id="{C249567A-BD36-F982-5210-10A65A81CCE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7" name="Rectangle 26">
              <a:hlinkClick r:id="rId11" action="ppaction://hlinksldjump"/>
              <a:extLst>
                <a:ext uri="{FF2B5EF4-FFF2-40B4-BE49-F238E27FC236}">
                  <a16:creationId xmlns:a16="http://schemas.microsoft.com/office/drawing/2014/main" id="{523AA710-AD03-2176-D9AD-1EBEBDD742C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63036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76A3831E-3A46-702B-8FCA-40AB653A5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7A74D7-0C96-0C47-BD52-2EACE5544B0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F10A0A3-9B12-7BA2-8878-C73F568012C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49D6DC80-A39A-F507-FB1C-EAA0A327470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D6B2388F-7FDD-8224-C2BD-8F04368E7BA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874DFDD4-DF86-E290-0232-B028738CC0D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BA571B74-4214-F05A-2CCC-A5185A8676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3D23C794-C36F-4C4B-8D4F-74FFC526131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80495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D378BD64-84A0-8745-EA20-160F53D85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3E36BD-F0D0-5CC9-2C9C-D2ED51CCAC6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170909F-A249-8A8B-302B-54C9BB82E6B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C2A25CB2-6F79-FB2E-AEFD-285AF1ADEC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DAC764FC-13A4-E4A5-6628-12C32601508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E2ADC480-DB6F-D3D8-3D12-EBE59EFA570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16C1FC44-A0DF-29AC-CB02-D2852966BD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BD00603E-8826-7D20-4BA6-63D2CDBBBE6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9110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age&#10;&#10;Description automatically generated">
            <a:extLst>
              <a:ext uri="{FF2B5EF4-FFF2-40B4-BE49-F238E27FC236}">
                <a16:creationId xmlns:a16="http://schemas.microsoft.com/office/drawing/2014/main" id="{6D8D7204-554A-5E06-BB00-98560BB78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8AB316-B67A-97DF-12CD-C8B36833EC5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3662EA9-FCA1-FF8B-E0EB-19ABAE97FD6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0740BFD6-6927-09BF-08D7-F77378C9223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2904F8F7-D360-64D6-620A-B49C61CB3FD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BF977C9-68DA-82DA-5357-10AD654758E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852C10D2-267B-DC9E-B49F-DDCC98B6EB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9A1BE3F-9E51-5366-950B-F4F33BDBBCA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57569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rochure&#10;&#10;Description automatically generated">
            <a:extLst>
              <a:ext uri="{FF2B5EF4-FFF2-40B4-BE49-F238E27FC236}">
                <a16:creationId xmlns:a16="http://schemas.microsoft.com/office/drawing/2014/main" id="{DECD5801-40BD-1A8E-3703-AB4C1D93A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4C223D-8C60-2D3B-0C16-1FFFE266DEF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F262AB-B498-E09B-5DC0-1B60D3D2D46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3E9A5DC1-DB4E-97AD-66A4-22840914A09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D50AD427-FD4E-1ACB-7B8D-0CA7DECFD98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EC581A47-007C-4330-47E3-533E2A94104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00E78351-FA38-6426-8D30-EBA129BB6FB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636CF102-C7AF-018C-5E4D-48C1A6A6086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66684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ochure of a computer lab&#10;&#10;Description automatically generated with medium confidence">
            <a:extLst>
              <a:ext uri="{FF2B5EF4-FFF2-40B4-BE49-F238E27FC236}">
                <a16:creationId xmlns:a16="http://schemas.microsoft.com/office/drawing/2014/main" id="{80180A88-0787-B8CF-8E40-4FAA460DA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C0060F-9896-7B88-04DA-6B84957827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F3AAFF4-E714-C3CF-430F-0BDB8137F25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8E572C61-CA63-43D3-3F59-CF6E7C4BCDE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E6976151-CFA5-249E-FC2A-27E18B63B70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39AC629-D4B2-5B4E-F8D8-CE6E264013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82A30485-B6D0-D508-7460-C479F1181B1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4254C409-997F-565A-B419-5C9686A26C7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68892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rochure of a manual&#10;&#10;Description automatically generated">
            <a:extLst>
              <a:ext uri="{FF2B5EF4-FFF2-40B4-BE49-F238E27FC236}">
                <a16:creationId xmlns:a16="http://schemas.microsoft.com/office/drawing/2014/main" id="{A5BDB617-0B40-D095-9D1F-5FD939E2D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560F82-4347-015B-B8F8-2877190C355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E2DF2B-DF88-E364-C27E-8CCDCECA425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FD14183F-C7A1-883C-AC81-3ED88B354ED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4B0D43AC-50B8-AA40-CFB2-91851AFAE44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A82EE591-E5D6-F98C-98CA-E6E74019AEB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DF4139FE-B35A-3844-C25B-5DAFA54B19D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418907C-8C77-55B6-7331-3730E04AB8B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57086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screenshot of a video game&#10;&#10;Description automatically generated">
            <a:extLst>
              <a:ext uri="{FF2B5EF4-FFF2-40B4-BE49-F238E27FC236}">
                <a16:creationId xmlns:a16="http://schemas.microsoft.com/office/drawing/2014/main" id="{AD9ACBB5-8765-5C79-0C26-C04B97F1A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A diagram of a mind map&#10;&#10;Description automatically generated">
            <a:extLst>
              <a:ext uri="{FF2B5EF4-FFF2-40B4-BE49-F238E27FC236}">
                <a16:creationId xmlns:a16="http://schemas.microsoft.com/office/drawing/2014/main" id="{9FC0BD75-DB24-24AC-41C1-41F355AF54F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166" y="728663"/>
            <a:ext cx="4492084" cy="4558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B7B35B-9EB3-CABF-274A-932B6E136258}"/>
              </a:ext>
            </a:extLst>
          </p:cNvPr>
          <p:cNvSpPr txBox="1"/>
          <p:nvPr/>
        </p:nvSpPr>
        <p:spPr>
          <a:xfrm>
            <a:off x="3465429" y="4564629"/>
            <a:ext cx="4985701" cy="109029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>
              <a:spcAft>
                <a:spcPts val="600"/>
              </a:spcAft>
            </a:pPr>
            <a:r>
              <a:rPr lang="en-CA" b="1" dirty="0">
                <a:solidFill>
                  <a:srgbClr val="156082"/>
                </a:solidFill>
                <a:latin typeface="Arial Narrow" panose="020B0606020202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Pre-Chapter Group Exercise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 few moments to name what you think the benefits of training are.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EF8E31-3453-C961-017B-7249BB9D3CD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5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6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8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1E6A09-2906-1831-0D9B-E4D14CE04D3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4" name="Rectangle 3">
              <a:hlinkClick r:id="rId9" action="ppaction://hlinksldjump"/>
              <a:extLst>
                <a:ext uri="{FF2B5EF4-FFF2-40B4-BE49-F238E27FC236}">
                  <a16:creationId xmlns:a16="http://schemas.microsoft.com/office/drawing/2014/main" id="{DAD02A28-3872-4886-D7C3-24DADD0DF08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10" action="ppaction://hlinksldjump"/>
              <a:extLst>
                <a:ext uri="{FF2B5EF4-FFF2-40B4-BE49-F238E27FC236}">
                  <a16:creationId xmlns:a16="http://schemas.microsoft.com/office/drawing/2014/main" id="{A3D53216-557B-25DB-B64D-9B0F978390B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1" action="ppaction://hlinksldjump"/>
              <a:extLst>
                <a:ext uri="{FF2B5EF4-FFF2-40B4-BE49-F238E27FC236}">
                  <a16:creationId xmlns:a16="http://schemas.microsoft.com/office/drawing/2014/main" id="{450D1FE5-1D76-ABEA-9238-C4AAF4C6A55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2" action="ppaction://hlinksldjump"/>
              <a:extLst>
                <a:ext uri="{FF2B5EF4-FFF2-40B4-BE49-F238E27FC236}">
                  <a16:creationId xmlns:a16="http://schemas.microsoft.com/office/drawing/2014/main" id="{70B36FCB-E3EB-37AD-7065-38E7FF3A1E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>
              <a:hlinkClick r:id="rId13" action="ppaction://hlinksldjump"/>
              <a:extLst>
                <a:ext uri="{FF2B5EF4-FFF2-40B4-BE49-F238E27FC236}">
                  <a16:creationId xmlns:a16="http://schemas.microsoft.com/office/drawing/2014/main" id="{5C0BA804-A1CA-32BB-4812-F725CC8A2A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21740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5953CF4C-0E9E-7D87-03DF-B138D094A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CA3E0B-A2C5-110C-9972-5DFBA265B89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417955-1049-EA3F-0F45-C204C5FB546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07DDB33D-A7B7-5871-EA33-606DBBB64A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50AB2FA9-AD6C-019D-7B7E-0EF94E06E10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F986322-5C30-8A18-F8C5-CC61AD13884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6510437B-FC09-072C-5CB0-73465DBDBE7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D104E298-0FF9-3B1B-9CC3-398A4707D92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70902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a white lab coat&#10;&#10;Description automatically generated">
            <a:extLst>
              <a:ext uri="{FF2B5EF4-FFF2-40B4-BE49-F238E27FC236}">
                <a16:creationId xmlns:a16="http://schemas.microsoft.com/office/drawing/2014/main" id="{34A2CA9C-0F42-4AC1-1A0D-4A1DEC2D4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CBAA55-DCE2-6B5D-F59A-CA1B7683CD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A066FA0-BD2A-5C77-88A0-E86D502B937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4" name="Rectangle 3">
              <a:hlinkClick r:id="rId7" action="ppaction://hlinksldjump"/>
              <a:extLst>
                <a:ext uri="{FF2B5EF4-FFF2-40B4-BE49-F238E27FC236}">
                  <a16:creationId xmlns:a16="http://schemas.microsoft.com/office/drawing/2014/main" id="{158D612C-FA64-84A1-B2C2-0509E5EF8FA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F85EF32-5850-5439-3A5E-07EBF7E7CC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BF9713F-3B0C-AA6D-D80F-AFDAD6747D8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60F8AA49-C380-5B0C-06CE-BFBD17F0A13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35126AC4-FD1E-B1E2-F5AB-E18302F2299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9427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288F9223-8F58-6ADB-4111-20063449B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13B8F3-AB46-B68A-A504-C3E582C96DF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52CF2B4-695F-C666-D545-0801F885AF8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81F1CDC6-B16C-F081-E5FE-326FCD84F7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7BD68BF4-F091-76E6-BB59-C361E47A5C8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13FB93BC-AB30-EFE1-8D33-3A6A65A0E8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296B98E1-A765-5C5A-1D05-0C3B8EC1113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D344D441-2870-A800-46A5-9B91B65D247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37945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60806495-CA7C-A3B9-8EDF-E961DED86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F8A5A8-CCF3-08FD-46E2-CF76201FD9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C34DB72-D868-3451-4EF1-F45DCB01598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80513345-6005-0F38-50C4-1112F73DBE3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6EADDC3B-049D-7265-7DCF-C591A95EB7E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A61B806-6D86-82FE-84B1-B7A33328D2A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EE634EB-3DBE-037B-A356-388A460221E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21651F87-4522-643D-B334-D9C6910589F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77828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website&#10;&#10;Description automatically generated">
            <a:extLst>
              <a:ext uri="{FF2B5EF4-FFF2-40B4-BE49-F238E27FC236}">
                <a16:creationId xmlns:a16="http://schemas.microsoft.com/office/drawing/2014/main" id="{5D6C2A60-C96F-8CE4-BC14-7AA0ACC8A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9B27FE-9CC5-F99F-CF3E-F7D145E8DC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E416031-EACA-BD5E-EAB0-77F0BCF18FC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90FCDD9A-D143-BD7B-2F39-817FECD9720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05D67798-937B-3A14-99A7-A583D8203FE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DFC779AF-AF1C-5C65-C2A6-C77C5D710F8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A794054-E1C4-6FD8-E1A3-F74965A28B1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4A686023-37F5-0C98-1AAC-753EAA676AC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12038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movie clapper board and a movie clapper board&#10;&#10;Description automatically generated">
            <a:extLst>
              <a:ext uri="{FF2B5EF4-FFF2-40B4-BE49-F238E27FC236}">
                <a16:creationId xmlns:a16="http://schemas.microsoft.com/office/drawing/2014/main" id="{CF0452EB-BB19-7BF7-FB0C-27C23EC34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F1877F-A405-F245-0219-7A64C7CAA96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8A2977-A619-75CF-7300-9B3F20DC1EA5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3" name="Rectangle 2">
              <a:hlinkClick r:id="rId7" action="ppaction://hlinksldjump"/>
              <a:extLst>
                <a:ext uri="{FF2B5EF4-FFF2-40B4-BE49-F238E27FC236}">
                  <a16:creationId xmlns:a16="http://schemas.microsoft.com/office/drawing/2014/main" id="{A0623A98-A8B5-792D-48AF-87A29BAD853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4" name="Rectangle 3">
              <a:hlinkClick r:id="rId8" action="ppaction://hlinksldjump"/>
              <a:extLst>
                <a:ext uri="{FF2B5EF4-FFF2-40B4-BE49-F238E27FC236}">
                  <a16:creationId xmlns:a16="http://schemas.microsoft.com/office/drawing/2014/main" id="{5495B0A6-CC8A-A367-E0FF-23133AE89B9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" name="Rectangle 4">
              <a:hlinkClick r:id="rId9" action="ppaction://hlinksldjump"/>
              <a:extLst>
                <a:ext uri="{FF2B5EF4-FFF2-40B4-BE49-F238E27FC236}">
                  <a16:creationId xmlns:a16="http://schemas.microsoft.com/office/drawing/2014/main" id="{2D41D19C-91E7-7C84-C780-F2295D09ABD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10" action="ppaction://hlinksldjump"/>
              <a:extLst>
                <a:ext uri="{FF2B5EF4-FFF2-40B4-BE49-F238E27FC236}">
                  <a16:creationId xmlns:a16="http://schemas.microsoft.com/office/drawing/2014/main" id="{59BC860C-5673-CFDC-C2ED-7C2F2B2FD33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744F153B-06FA-0FD2-43FB-D3D823932E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3014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ge of a book&#10;&#10;Description automatically generated with medium confidence">
            <a:extLst>
              <a:ext uri="{FF2B5EF4-FFF2-40B4-BE49-F238E27FC236}">
                <a16:creationId xmlns:a16="http://schemas.microsoft.com/office/drawing/2014/main" id="{77FDF564-264A-7305-D7D7-B702702E9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3AA22C-69CB-6722-4A66-7EC72540316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9D5AD95-59C5-7307-EF47-29ED88FA33C7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30D29FF6-9A9D-1EB4-E03C-6285F41EF0E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B05D7FF8-26B0-A555-9FEF-957F20CF945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29CF614-223F-08F1-39E7-1665CB7A5FC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A23E666E-7458-3DB2-640F-038EF5F512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3BFAF07-C0F2-58AE-EF5C-8353327C013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99741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advertisement&#10;&#10;Description automatically generated with medium confidence">
            <a:extLst>
              <a:ext uri="{FF2B5EF4-FFF2-40B4-BE49-F238E27FC236}">
                <a16:creationId xmlns:a16="http://schemas.microsoft.com/office/drawing/2014/main" id="{BA9F8D52-0286-B2F0-8DBF-5FAF45B5E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3B5E16-4FCB-0311-91F1-CB215A74096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56C746-C1FD-E29F-257D-36C568FE432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2BE48BEA-8D2F-3D78-CA8A-3B2C524575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290EF914-01BA-F0A1-18DC-52876609B38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FF6CE17E-E84B-B312-2B6D-3C06F29A45F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8A5FE28B-FEAC-A188-05EC-3466F59DDC1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AB3BF488-6B2C-4DA2-7D0D-1694CD97671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42309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page with pictures of a person and a box&#10;&#10;Description automatically generated">
            <a:extLst>
              <a:ext uri="{FF2B5EF4-FFF2-40B4-BE49-F238E27FC236}">
                <a16:creationId xmlns:a16="http://schemas.microsoft.com/office/drawing/2014/main" id="{742FC6BD-3A9D-0875-A354-CB810AC13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9D27D3-05A0-5F53-6188-50C7ED06139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3C0725A-BAE9-66B1-7238-71C7C55D9F3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2AA91CC3-CA40-EE31-E8C3-0DF6FE1E36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ACEB3A97-1C1F-1AFC-55AF-553496075D8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E2575D27-564E-BB77-2C8B-27A7DDADF9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DEE55E77-A12C-D733-7416-1472129AE3C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0EB83E85-77F3-A5A8-3801-6B9C7C79AFC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22794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rectangular object with images and text&#10;&#10;Description automatically generated with medium confidence">
            <a:extLst>
              <a:ext uri="{FF2B5EF4-FFF2-40B4-BE49-F238E27FC236}">
                <a16:creationId xmlns:a16="http://schemas.microsoft.com/office/drawing/2014/main" id="{1A86833E-00A7-3590-EC10-30266D3A6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4E8BE0-2D7C-D5E7-756A-0A7D0E59F2A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3F5ACD2-0086-A82D-4285-78575D63CD3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5368" y="6210300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1EFA2B79-ACEC-EEE8-85B0-54ACB91E1D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2A959665-FE31-A4DD-49BA-991B5EB9984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4C6DE255-5478-0C92-4C72-ED22312B3E5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3CF515C8-DBA0-5D53-9227-418615C6D7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7A2D8022-BA96-0D2D-386D-BC68E93983F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5085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345FCDD1-6014-DDB8-18DA-EE4310CEC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F3B9DD-272B-C95A-A462-BD19290752D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4A3C5D5-BFFB-9236-263F-6C57C50F279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6" name="Rectangle 5">
              <a:hlinkClick r:id="rId7" action="ppaction://hlinksldjump"/>
              <a:extLst>
                <a:ext uri="{FF2B5EF4-FFF2-40B4-BE49-F238E27FC236}">
                  <a16:creationId xmlns:a16="http://schemas.microsoft.com/office/drawing/2014/main" id="{9B97A816-25E1-28AF-7079-AA724C8F550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8" action="ppaction://hlinksldjump"/>
              <a:extLst>
                <a:ext uri="{FF2B5EF4-FFF2-40B4-BE49-F238E27FC236}">
                  <a16:creationId xmlns:a16="http://schemas.microsoft.com/office/drawing/2014/main" id="{FB888E35-8913-E623-D1BD-55A60AD42B6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9" action="ppaction://hlinksldjump"/>
              <a:extLst>
                <a:ext uri="{FF2B5EF4-FFF2-40B4-BE49-F238E27FC236}">
                  <a16:creationId xmlns:a16="http://schemas.microsoft.com/office/drawing/2014/main" id="{372DEF09-AC56-BAB4-1C57-8339EBA800A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0" action="ppaction://hlinksldjump"/>
              <a:extLst>
                <a:ext uri="{FF2B5EF4-FFF2-40B4-BE49-F238E27FC236}">
                  <a16:creationId xmlns:a16="http://schemas.microsoft.com/office/drawing/2014/main" id="{90F09BAE-04EB-344C-4084-E5D143743FA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Rectangle 9">
              <a:hlinkClick r:id="rId11" action="ppaction://hlinksldjump"/>
              <a:extLst>
                <a:ext uri="{FF2B5EF4-FFF2-40B4-BE49-F238E27FC236}">
                  <a16:creationId xmlns:a16="http://schemas.microsoft.com/office/drawing/2014/main" id="{E85FAAA8-C35F-F43B-8B3C-D4E2C690B10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25048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tablet&#10;&#10;Description automatically generated">
            <a:extLst>
              <a:ext uri="{FF2B5EF4-FFF2-40B4-BE49-F238E27FC236}">
                <a16:creationId xmlns:a16="http://schemas.microsoft.com/office/drawing/2014/main" id="{FF19BAD6-BF3E-FE10-07F7-2E3BA4328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73C867-F8B3-99B7-1635-13240FCEE99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324341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3B64A5BA-036A-09A8-69C4-288A4F69B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52A27F-006B-6648-7FFE-0A43B7D8CCE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1375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website with a picture of a person&#10;&#10;Description automatically generated with medium confidence">
            <a:extLst>
              <a:ext uri="{FF2B5EF4-FFF2-40B4-BE49-F238E27FC236}">
                <a16:creationId xmlns:a16="http://schemas.microsoft.com/office/drawing/2014/main" id="{3ABA935A-35D7-30C3-E1FE-9BA870097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0E6828-A884-DE21-2C43-A82817917BC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377865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6F234D6C-8564-FD3E-B50B-1A5A5BF19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08E38C-2AD2-BB4B-3B52-C90A429DF8B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300756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book cover with a picture of two people&#10;&#10;Description automatically generated">
            <a:extLst>
              <a:ext uri="{FF2B5EF4-FFF2-40B4-BE49-F238E27FC236}">
                <a16:creationId xmlns:a16="http://schemas.microsoft.com/office/drawing/2014/main" id="{31AC2B78-D681-0A2E-D359-43D8D8251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03AE9D2-D022-8091-030E-49D083ECE8E0}"/>
              </a:ext>
            </a:extLst>
          </p:cNvPr>
          <p:cNvSpPr txBox="1"/>
          <p:nvPr/>
        </p:nvSpPr>
        <p:spPr>
          <a:xfrm>
            <a:off x="1362077" y="5295379"/>
            <a:ext cx="375284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300" dirty="0"/>
              <a:t>The </a:t>
            </a:r>
            <a:r>
              <a:rPr lang="en-CA" sz="1300" b="1" dirty="0"/>
              <a:t>Workshop Facilitator Guide </a:t>
            </a:r>
            <a:r>
              <a:rPr lang="en-CA" sz="1300" dirty="0"/>
              <a:t>contains the same information as the Participant Guide except it includes an introductory Chapter.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A4BAC2-1C14-1D86-7A7A-FB5F509AD859}"/>
              </a:ext>
            </a:extLst>
          </p:cNvPr>
          <p:cNvSpPr txBox="1"/>
          <p:nvPr/>
        </p:nvSpPr>
        <p:spPr>
          <a:xfrm>
            <a:off x="11003893" y="6068139"/>
            <a:ext cx="521357" cy="257369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en-CA" sz="1200" dirty="0">
                <a:hlinkClick r:id="rId4" action="ppaction://hlinksldjump"/>
              </a:rPr>
              <a:t>start</a:t>
            </a:r>
            <a:endParaRPr lang="en-CA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43493A-52B1-5933-5BE4-62BDD2F8F89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5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6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7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8" action="ppaction://hlinksldjump"/>
              </a:rPr>
              <a:t>More Info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418521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F5C6197E-9742-357D-219E-DCD9B023B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73846D-CBD6-C1CF-357F-20F204EC96B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55D7F5-B5A8-85ED-FF00-CDEE5B3A71C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1/42</a:t>
            </a:r>
          </a:p>
        </p:txBody>
      </p:sp>
    </p:spTree>
    <p:extLst>
      <p:ext uri="{BB962C8B-B14F-4D97-AF65-F5344CB8AC3E}">
        <p14:creationId xmlns:p14="http://schemas.microsoft.com/office/powerpoint/2010/main" val="1147320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paper&#10;&#10;Description automatically generated">
            <a:extLst>
              <a:ext uri="{FF2B5EF4-FFF2-40B4-BE49-F238E27FC236}">
                <a16:creationId xmlns:a16="http://schemas.microsoft.com/office/drawing/2014/main" id="{BE70337E-B654-BD75-BECF-68E483811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599FE4-57CA-394F-F4A0-9670A332CF6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D8184F-A995-1643-2D95-992EB0D2766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3/42</a:t>
            </a:r>
          </a:p>
        </p:txBody>
      </p:sp>
    </p:spTree>
    <p:extLst>
      <p:ext uri="{BB962C8B-B14F-4D97-AF65-F5344CB8AC3E}">
        <p14:creationId xmlns:p14="http://schemas.microsoft.com/office/powerpoint/2010/main" val="1727221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0BD0CBAC-5589-D995-3553-AFA4783C30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83D749-B869-A5BE-0389-650D0A4D60D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45F632-498C-AB6F-5F9E-CC55029C392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5/42</a:t>
            </a:r>
          </a:p>
        </p:txBody>
      </p:sp>
    </p:spTree>
    <p:extLst>
      <p:ext uri="{BB962C8B-B14F-4D97-AF65-F5344CB8AC3E}">
        <p14:creationId xmlns:p14="http://schemas.microsoft.com/office/powerpoint/2010/main" val="1097937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ge of a book&#10;&#10;Description automatically generated">
            <a:extLst>
              <a:ext uri="{FF2B5EF4-FFF2-40B4-BE49-F238E27FC236}">
                <a16:creationId xmlns:a16="http://schemas.microsoft.com/office/drawing/2014/main" id="{8D58EFC0-9E62-C240-C3CA-6358FCA73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4DDBAB-209F-46A9-AED8-4663B022639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AA90A8-757E-C8D9-27F0-C00D7F4B992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7/42</a:t>
            </a:r>
          </a:p>
        </p:txBody>
      </p:sp>
    </p:spTree>
    <p:extLst>
      <p:ext uri="{BB962C8B-B14F-4D97-AF65-F5344CB8AC3E}">
        <p14:creationId xmlns:p14="http://schemas.microsoft.com/office/powerpoint/2010/main" val="2523778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A384AE31-7E9D-DD42-071B-48F4BF5B5C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E3EC4F7-3DA4-40D4-D8AC-BE101D8808F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429B30-8EB0-CF06-CB14-C5A2033CE99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9/42</a:t>
            </a:r>
          </a:p>
        </p:txBody>
      </p:sp>
    </p:spTree>
    <p:extLst>
      <p:ext uri="{BB962C8B-B14F-4D97-AF65-F5344CB8AC3E}">
        <p14:creationId xmlns:p14="http://schemas.microsoft.com/office/powerpoint/2010/main" val="3798578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 page&#10;&#10;Description automatically generated">
            <a:extLst>
              <a:ext uri="{FF2B5EF4-FFF2-40B4-BE49-F238E27FC236}">
                <a16:creationId xmlns:a16="http://schemas.microsoft.com/office/drawing/2014/main" id="{D497F87C-9244-61ED-2FA7-DF8548491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B95FE5C-AA1C-58E5-73E9-C30BDB57FD4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A58F1E5-0E64-C96F-CC4E-9F275070322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448DAF60-F352-B493-CD91-3B805B60A8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513FEDA7-6D93-FA5E-AE5F-D22AE787220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2C69F194-7682-6E06-30C1-952E0DEB4B6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F687FB37-ABF7-F967-9106-14716CA5C9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8B017E21-1332-64D1-78B3-8A5522E1DDC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1516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ge of a magazine&#10;&#10;Description automatically generated">
            <a:extLst>
              <a:ext uri="{FF2B5EF4-FFF2-40B4-BE49-F238E27FC236}">
                <a16:creationId xmlns:a16="http://schemas.microsoft.com/office/drawing/2014/main" id="{E0F30A88-9CD7-AED4-3B6F-843CF831B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D41819-3F23-C14A-A767-211D78E4200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432B17-AC06-66F4-DD7F-CAABF1B1C05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11/42</a:t>
            </a:r>
          </a:p>
        </p:txBody>
      </p:sp>
    </p:spTree>
    <p:extLst>
      <p:ext uri="{BB962C8B-B14F-4D97-AF65-F5344CB8AC3E}">
        <p14:creationId xmlns:p14="http://schemas.microsoft.com/office/powerpoint/2010/main" val="6732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3BB0E132-85EE-AE05-2849-2B2368063B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702240-2D8D-C7F2-2AFD-CD2216FE22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A7A30D-485E-F063-A534-6131E6D0CC9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13/42</a:t>
            </a:r>
          </a:p>
        </p:txBody>
      </p:sp>
    </p:spTree>
    <p:extLst>
      <p:ext uri="{BB962C8B-B14F-4D97-AF65-F5344CB8AC3E}">
        <p14:creationId xmlns:p14="http://schemas.microsoft.com/office/powerpoint/2010/main" val="466003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A1A56C7E-F486-D478-ACBF-626F3AD1C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E33199-A4BA-6A6A-7CAF-9CDC56F7843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05F307-1398-1B7F-9E43-ED9E79EC133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15/42</a:t>
            </a:r>
          </a:p>
        </p:txBody>
      </p:sp>
    </p:spTree>
    <p:extLst>
      <p:ext uri="{BB962C8B-B14F-4D97-AF65-F5344CB8AC3E}">
        <p14:creationId xmlns:p14="http://schemas.microsoft.com/office/powerpoint/2010/main" val="204567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ose-up of a book with text&#10;&#10;Description automatically generated">
            <a:extLst>
              <a:ext uri="{FF2B5EF4-FFF2-40B4-BE49-F238E27FC236}">
                <a16:creationId xmlns:a16="http://schemas.microsoft.com/office/drawing/2014/main" id="{61B34BF4-9B41-8361-C610-CABDE38A5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8A0AA1-D6F5-56AA-F995-1E33338A0EC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AB99EF-AC3A-9C7E-A90A-187E2D04FCE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17/42</a:t>
            </a:r>
          </a:p>
        </p:txBody>
      </p:sp>
    </p:spTree>
    <p:extLst>
      <p:ext uri="{BB962C8B-B14F-4D97-AF65-F5344CB8AC3E}">
        <p14:creationId xmlns:p14="http://schemas.microsoft.com/office/powerpoint/2010/main" val="1210854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age of a book&#10;&#10;Description automatically generated">
            <a:extLst>
              <a:ext uri="{FF2B5EF4-FFF2-40B4-BE49-F238E27FC236}">
                <a16:creationId xmlns:a16="http://schemas.microsoft.com/office/drawing/2014/main" id="{48A7A2D3-1935-ECC6-8CE7-001BEA147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AA883F-C0AE-42FD-2AC5-CA5B478E03B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93B343-97FD-B8C7-AE95-106A96E5BF8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19/42</a:t>
            </a:r>
          </a:p>
        </p:txBody>
      </p:sp>
    </p:spTree>
    <p:extLst>
      <p:ext uri="{BB962C8B-B14F-4D97-AF65-F5344CB8AC3E}">
        <p14:creationId xmlns:p14="http://schemas.microsoft.com/office/powerpoint/2010/main" val="1408733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7B850753-627D-61BA-7F55-0F665C4B1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3BC285-55D6-376C-DF50-D0A6E5374AA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A50187-98AE-C64F-8587-4C4289A4F4F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21/42</a:t>
            </a:r>
          </a:p>
        </p:txBody>
      </p:sp>
    </p:spTree>
    <p:extLst>
      <p:ext uri="{BB962C8B-B14F-4D97-AF65-F5344CB8AC3E}">
        <p14:creationId xmlns:p14="http://schemas.microsoft.com/office/powerpoint/2010/main" val="3102654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magazine&#10;&#10;Description automatically generated">
            <a:extLst>
              <a:ext uri="{FF2B5EF4-FFF2-40B4-BE49-F238E27FC236}">
                <a16:creationId xmlns:a16="http://schemas.microsoft.com/office/drawing/2014/main" id="{6DE39E49-5D78-0F19-3D15-FF8E7A0B2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224636-2F1C-F0DE-FA69-C7C93C14E5E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2C0154-5E17-709D-32D4-F407220868F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23/42</a:t>
            </a:r>
          </a:p>
        </p:txBody>
      </p:sp>
    </p:spTree>
    <p:extLst>
      <p:ext uri="{BB962C8B-B14F-4D97-AF65-F5344CB8AC3E}">
        <p14:creationId xmlns:p14="http://schemas.microsoft.com/office/powerpoint/2010/main" val="2517547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624A11F4-2442-F013-9FF1-AA666D8DA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E4721A-DF6F-1914-89DD-6C6EC476EBD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AFBE8F-6187-F900-ABFE-9D54B402536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25/42</a:t>
            </a:r>
          </a:p>
        </p:txBody>
      </p:sp>
    </p:spTree>
    <p:extLst>
      <p:ext uri="{BB962C8B-B14F-4D97-AF65-F5344CB8AC3E}">
        <p14:creationId xmlns:p14="http://schemas.microsoft.com/office/powerpoint/2010/main" val="3883256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magazine&#10;&#10;Description automatically generated">
            <a:extLst>
              <a:ext uri="{FF2B5EF4-FFF2-40B4-BE49-F238E27FC236}">
                <a16:creationId xmlns:a16="http://schemas.microsoft.com/office/drawing/2014/main" id="{CE0A51A9-3CA7-434D-C200-159AC75E0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A16CE0-9141-E98B-A554-6DE845E6C0C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840DB5-1844-790E-9D23-E8B5D54A04A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27/42</a:t>
            </a:r>
          </a:p>
        </p:txBody>
      </p:sp>
    </p:spTree>
    <p:extLst>
      <p:ext uri="{BB962C8B-B14F-4D97-AF65-F5344CB8AC3E}">
        <p14:creationId xmlns:p14="http://schemas.microsoft.com/office/powerpoint/2010/main" val="3798537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rochure&#10;&#10;Description automatically generated">
            <a:extLst>
              <a:ext uri="{FF2B5EF4-FFF2-40B4-BE49-F238E27FC236}">
                <a16:creationId xmlns:a16="http://schemas.microsoft.com/office/drawing/2014/main" id="{FAE13BD9-1C73-5026-AB1B-EFD9E0A56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3E196D-36F0-B9BE-03BD-CDC769A3954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B4311E-F53B-2B51-CEF2-58A68DB2ED8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29/42</a:t>
            </a:r>
          </a:p>
        </p:txBody>
      </p:sp>
    </p:spTree>
    <p:extLst>
      <p:ext uri="{BB962C8B-B14F-4D97-AF65-F5344CB8AC3E}">
        <p14:creationId xmlns:p14="http://schemas.microsoft.com/office/powerpoint/2010/main" val="4279152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website&#10;&#10;Description automatically generated">
            <a:extLst>
              <a:ext uri="{FF2B5EF4-FFF2-40B4-BE49-F238E27FC236}">
                <a16:creationId xmlns:a16="http://schemas.microsoft.com/office/drawing/2014/main" id="{198CB0D4-F712-02E9-F1CC-CBD93C5E3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F23AFD-D4BB-A7B5-F60D-B1E5F715004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6459A19-F62B-5C3C-9C17-0234CFC4D2B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8660606" y="6215063"/>
            <a:ext cx="2495549" cy="404813"/>
            <a:chOff x="8660606" y="6215063"/>
            <a:chExt cx="2495549" cy="404813"/>
          </a:xfrm>
        </p:grpSpPr>
        <p:sp>
          <p:nvSpPr>
            <p:cNvPr id="5" name="Rectangle 4">
              <a:hlinkClick r:id="rId7" action="ppaction://hlinksldjump"/>
              <a:extLst>
                <a:ext uri="{FF2B5EF4-FFF2-40B4-BE49-F238E27FC236}">
                  <a16:creationId xmlns:a16="http://schemas.microsoft.com/office/drawing/2014/main" id="{8A06F6AA-6C73-259E-7077-534E177AF9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660606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>
              <a:hlinkClick r:id="rId8" action="ppaction://hlinksldjump"/>
              <a:extLst>
                <a:ext uri="{FF2B5EF4-FFF2-40B4-BE49-F238E27FC236}">
                  <a16:creationId xmlns:a16="http://schemas.microsoft.com/office/drawing/2014/main" id="{92BE4229-1144-C511-BF6F-E4C827F8E60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167812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>
              <a:hlinkClick r:id="rId9" action="ppaction://hlinksldjump"/>
              <a:extLst>
                <a:ext uri="{FF2B5EF4-FFF2-40B4-BE49-F238E27FC236}">
                  <a16:creationId xmlns:a16="http://schemas.microsoft.com/office/drawing/2014/main" id="{0BEE9C4B-FA3B-F3F2-5901-BB67E4C2824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679781" y="6219826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>
              <a:hlinkClick r:id="rId10" action="ppaction://hlinksldjump"/>
              <a:extLst>
                <a:ext uri="{FF2B5EF4-FFF2-40B4-BE49-F238E27FC236}">
                  <a16:creationId xmlns:a16="http://schemas.microsoft.com/office/drawing/2014/main" id="{BBB3B1C5-45A9-FE39-C7EF-A4D4E780B2C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170318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>
              <a:hlinkClick r:id="rId11" action="ppaction://hlinksldjump"/>
              <a:extLst>
                <a:ext uri="{FF2B5EF4-FFF2-40B4-BE49-F238E27FC236}">
                  <a16:creationId xmlns:a16="http://schemas.microsoft.com/office/drawing/2014/main" id="{30E87F19-84A9-B571-61B1-13E65B5D0BD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89430" y="6215063"/>
              <a:ext cx="466725" cy="4000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84934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age of a magazine&#10;&#10;Description automatically generated">
            <a:extLst>
              <a:ext uri="{FF2B5EF4-FFF2-40B4-BE49-F238E27FC236}">
                <a16:creationId xmlns:a16="http://schemas.microsoft.com/office/drawing/2014/main" id="{7EBCBC6F-87D5-EFD1-DB91-F1C2A9812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FDBC5E-5361-EDDB-C7D4-0D8129F461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5B6EB-3BA3-943E-18C7-E40813FBD7E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31/42</a:t>
            </a:r>
          </a:p>
        </p:txBody>
      </p:sp>
    </p:spTree>
    <p:extLst>
      <p:ext uri="{BB962C8B-B14F-4D97-AF65-F5344CB8AC3E}">
        <p14:creationId xmlns:p14="http://schemas.microsoft.com/office/powerpoint/2010/main" val="1691460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1C80166D-FEBA-6EFD-A5D9-C2E52A41D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4FAB4C5-DC3E-9819-7C53-5B037BB8E51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160DE8-3836-64EB-0C50-45976855B93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33/42</a:t>
            </a:r>
          </a:p>
        </p:txBody>
      </p:sp>
    </p:spTree>
    <p:extLst>
      <p:ext uri="{BB962C8B-B14F-4D97-AF65-F5344CB8AC3E}">
        <p14:creationId xmlns:p14="http://schemas.microsoft.com/office/powerpoint/2010/main" val="2122110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C5C5FD18-C362-E1F2-1114-9BD2E6D07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EB5E43-D75B-78DF-B19D-C21BA547B0E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FE1EC6-0C43-0911-10F7-7E0C8481FF5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35/42</a:t>
            </a:r>
          </a:p>
        </p:txBody>
      </p:sp>
    </p:spTree>
    <p:extLst>
      <p:ext uri="{BB962C8B-B14F-4D97-AF65-F5344CB8AC3E}">
        <p14:creationId xmlns:p14="http://schemas.microsoft.com/office/powerpoint/2010/main" val="2994306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aper&#10;&#10;Description automatically generated">
            <a:extLst>
              <a:ext uri="{FF2B5EF4-FFF2-40B4-BE49-F238E27FC236}">
                <a16:creationId xmlns:a16="http://schemas.microsoft.com/office/drawing/2014/main" id="{2FEA8688-CD02-1E76-B766-8EA8123C1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1FD018-1CDE-4735-623D-0514E74C699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80A94C-FA72-F9BD-E02A-FFD91FE2A2F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37/42</a:t>
            </a:r>
          </a:p>
        </p:txBody>
      </p:sp>
    </p:spTree>
    <p:extLst>
      <p:ext uri="{BB962C8B-B14F-4D97-AF65-F5344CB8AC3E}">
        <p14:creationId xmlns:p14="http://schemas.microsoft.com/office/powerpoint/2010/main" val="2924324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ook&#10;&#10;Description automatically generated">
            <a:extLst>
              <a:ext uri="{FF2B5EF4-FFF2-40B4-BE49-F238E27FC236}">
                <a16:creationId xmlns:a16="http://schemas.microsoft.com/office/drawing/2014/main" id="{4F5F0AC3-5C0C-3319-1409-8D68B0920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93AE33-0083-2641-EC04-003BFC0F711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9EFB5F-30F8-48DA-7390-53F8D708E4A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39/42</a:t>
            </a:r>
          </a:p>
        </p:txBody>
      </p:sp>
    </p:spTree>
    <p:extLst>
      <p:ext uri="{BB962C8B-B14F-4D97-AF65-F5344CB8AC3E}">
        <p14:creationId xmlns:p14="http://schemas.microsoft.com/office/powerpoint/2010/main" val="3755496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paper&#10;&#10;Description automatically generated">
            <a:extLst>
              <a:ext uri="{FF2B5EF4-FFF2-40B4-BE49-F238E27FC236}">
                <a16:creationId xmlns:a16="http://schemas.microsoft.com/office/drawing/2014/main" id="{3F4200AE-F1AE-8726-B8B0-4FC22A174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F06EA1B-0CED-F246-0B5E-75B7B220A71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1950" y="6219825"/>
            <a:ext cx="302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hlinkClick r:id="rId3" action="ppaction://hlinksldjump"/>
              </a:rPr>
              <a:t>Start </a:t>
            </a:r>
            <a:r>
              <a:rPr lang="en-CA" sz="1400" dirty="0"/>
              <a:t>|  </a:t>
            </a:r>
            <a:r>
              <a:rPr lang="en-CA" sz="1400" dirty="0">
                <a:hlinkClick r:id="rId4" action="ppaction://hlinksldjump"/>
              </a:rPr>
              <a:t>PowerPoint</a:t>
            </a:r>
            <a:r>
              <a:rPr lang="en-CA" sz="1400" dirty="0"/>
              <a:t> | </a:t>
            </a:r>
            <a:r>
              <a:rPr lang="en-CA" sz="1400" dirty="0">
                <a:hlinkClick r:id="rId5" action="ppaction://hlinksldjump"/>
              </a:rPr>
              <a:t>Guide</a:t>
            </a:r>
            <a:r>
              <a:rPr lang="en-CA" sz="1400" dirty="0"/>
              <a:t> | </a:t>
            </a:r>
            <a:r>
              <a:rPr lang="en-CA" sz="1400" dirty="0">
                <a:hlinkClick r:id="rId6" action="ppaction://hlinksldjump"/>
              </a:rPr>
              <a:t>More Info</a:t>
            </a:r>
            <a:endParaRPr lang="en-C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257E25-BE73-E264-DCD5-C3CAE8A706B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41/42</a:t>
            </a:r>
          </a:p>
        </p:txBody>
      </p:sp>
    </p:spTree>
    <p:extLst>
      <p:ext uri="{BB962C8B-B14F-4D97-AF65-F5344CB8AC3E}">
        <p14:creationId xmlns:p14="http://schemas.microsoft.com/office/powerpoint/2010/main" val="3939803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poster with white text and a couple of people&#10;&#10;Description automatically generated">
            <a:extLst>
              <a:ext uri="{FF2B5EF4-FFF2-40B4-BE49-F238E27FC236}">
                <a16:creationId xmlns:a16="http://schemas.microsoft.com/office/drawing/2014/main" id="{EEF82DBC-1ABA-9DDF-B705-8C953219F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5BE236-5A66-030F-4336-41422C3B86E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53200" y="1187499"/>
            <a:ext cx="4724399" cy="4455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CA" sz="2000" b="1" dirty="0">
                <a:solidFill>
                  <a:srgbClr val="156082"/>
                </a:solidFill>
              </a:rPr>
              <a:t>Thank you for your time.</a:t>
            </a:r>
          </a:p>
          <a:p>
            <a:r>
              <a:rPr lang="en-CA" sz="1400" dirty="0"/>
              <a:t>Please do not hesitate to contact me if you have any questions.  </a:t>
            </a:r>
            <a:r>
              <a:rPr lang="en-CA" sz="1400" dirty="0">
                <a:hlinkClick r:id="rId3"/>
              </a:rPr>
              <a:t>Contact Link</a:t>
            </a:r>
            <a:endParaRPr lang="en-CA" sz="1400" dirty="0"/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CA" sz="1400" dirty="0"/>
              <a:t>To purchase the </a:t>
            </a:r>
            <a:r>
              <a:rPr lang="en-CA" sz="1400" b="1" dirty="0"/>
              <a:t>PowerPoint Presentation </a:t>
            </a:r>
            <a:r>
              <a:rPr lang="en-CA" sz="1400" dirty="0"/>
              <a:t>visit: </a:t>
            </a:r>
            <a:r>
              <a:rPr lang="en-US" sz="1400" dirty="0">
                <a:hlinkClick r:id="rId4"/>
              </a:rPr>
              <a:t>The Effective Workplace Trainer – </a:t>
            </a:r>
            <a:r>
              <a:rPr lang="en-US" sz="1400" dirty="0" err="1">
                <a:hlinkClick r:id="rId4"/>
              </a:rPr>
              <a:t>Payhip</a:t>
            </a:r>
            <a:endParaRPr lang="en-CA" sz="1400" dirty="0"/>
          </a:p>
          <a:p>
            <a:r>
              <a:rPr lang="en-CA" sz="1400" dirty="0"/>
              <a:t>Use discount code: “</a:t>
            </a:r>
            <a:r>
              <a:rPr lang="en-CA" sz="1400" b="1" dirty="0"/>
              <a:t>effective20%</a:t>
            </a:r>
            <a:r>
              <a:rPr lang="en-CA" sz="1400" dirty="0"/>
              <a:t>”</a:t>
            </a:r>
            <a:r>
              <a:rPr lang="en-CA" sz="1400" b="1" dirty="0"/>
              <a:t> </a:t>
            </a:r>
            <a:r>
              <a:rPr lang="en-CA" sz="1400" dirty="0"/>
              <a:t>to receive 20% off.</a:t>
            </a:r>
          </a:p>
          <a:p>
            <a:pPr>
              <a:spcBef>
                <a:spcPts val="3000"/>
              </a:spcBef>
            </a:pPr>
            <a:r>
              <a:rPr lang="en-CA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purchase the </a:t>
            </a:r>
            <a:r>
              <a:rPr lang="en-C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Facilitator </a:t>
            </a:r>
            <a:r>
              <a:rPr lang="en-CA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C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Participant Guides</a:t>
            </a:r>
            <a:r>
              <a:rPr lang="en-CA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CA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CA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visit: 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hlinkClick r:id="rId5"/>
              </a:rPr>
              <a:t>The Effective Workplace Trainer (2 book series) Paperback Edition (amazon.ca)</a:t>
            </a:r>
            <a:r>
              <a:rPr lang="en-US" sz="1400" dirty="0"/>
              <a:t> (Canada)</a:t>
            </a:r>
          </a:p>
          <a:p>
            <a:pPr>
              <a:spcBef>
                <a:spcPts val="1200"/>
              </a:spcBef>
            </a:pPr>
            <a:r>
              <a:rPr lang="en-US" sz="1400" dirty="0">
                <a:hlinkClick r:id="rId6"/>
              </a:rPr>
              <a:t>The Effective Workplace Trainer (2 book series) Paperback Edition (amazon.com)</a:t>
            </a:r>
            <a:r>
              <a:rPr lang="en-US" sz="1400" dirty="0"/>
              <a:t> (U.S.A)</a:t>
            </a:r>
          </a:p>
          <a:p>
            <a:pPr>
              <a:spcBef>
                <a:spcPts val="2400"/>
              </a:spcBef>
            </a:pPr>
            <a:r>
              <a:rPr lang="en-US" sz="1400" dirty="0"/>
              <a:t>For more information visit: </a:t>
            </a:r>
            <a:r>
              <a:rPr lang="en-US" sz="1400" dirty="0">
                <a:hlinkClick r:id="rId7"/>
              </a:rPr>
              <a:t>www.mediaweave.ca/training</a:t>
            </a:r>
            <a:endParaRPr lang="en-US" sz="1400" dirty="0"/>
          </a:p>
          <a:p>
            <a:pPr>
              <a:spcBef>
                <a:spcPts val="1200"/>
              </a:spcBef>
            </a:pPr>
            <a:endParaRPr lang="en-CA" sz="17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B8F2D5-B233-6E36-CB57-C07B24680C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72250" y="6076950"/>
            <a:ext cx="23002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Click </a:t>
            </a:r>
            <a:r>
              <a:rPr lang="en-US" sz="1400" dirty="0">
                <a:hlinkClick r:id="rId8" action="ppaction://hlinksldjump"/>
              </a:rPr>
              <a:t>here</a:t>
            </a:r>
            <a:r>
              <a:rPr lang="en-US" sz="1400" dirty="0"/>
              <a:t> to return to start.</a:t>
            </a:r>
            <a:endParaRPr lang="en-CA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061BFD-052E-45B7-C977-ED1FB808088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1163300" y="352425"/>
            <a:ext cx="685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CA" sz="1600" dirty="0"/>
              <a:t>42/42</a:t>
            </a:r>
          </a:p>
        </p:txBody>
      </p:sp>
    </p:spTree>
    <p:extLst>
      <p:ext uri="{BB962C8B-B14F-4D97-AF65-F5344CB8AC3E}">
        <p14:creationId xmlns:p14="http://schemas.microsoft.com/office/powerpoint/2010/main" val="2006669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13385</TotalTime>
  <Words>1001</Words>
  <Application>Microsoft Office PowerPoint</Application>
  <PresentationFormat>Widescreen</PresentationFormat>
  <Paragraphs>142</Paragraphs>
  <Slides>96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2" baseType="lpstr">
      <vt:lpstr>Aptos</vt:lpstr>
      <vt:lpstr>Aptos Display</vt:lpstr>
      <vt:lpstr>Arial</vt:lpstr>
      <vt:lpstr>Arial Narrow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and Irene Rietta</dc:creator>
  <cp:lastModifiedBy>Mike and Irene Rietta</cp:lastModifiedBy>
  <cp:revision>102</cp:revision>
  <dcterms:created xsi:type="dcterms:W3CDTF">2024-04-15T17:08:54Z</dcterms:created>
  <dcterms:modified xsi:type="dcterms:W3CDTF">2025-04-18T16:35:41Z</dcterms:modified>
</cp:coreProperties>
</file>